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4660"/>
  </p:normalViewPr>
  <p:slideViewPr>
    <p:cSldViewPr>
      <p:cViewPr varScale="1">
        <p:scale>
          <a:sx n="86" d="100"/>
          <a:sy n="86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634C6E-6B9F-4E44-88D7-1343E486F87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37EB5D-8BB5-4980-AF1A-4A60118A71B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SOCK STUDIOS</a:t>
            </a:r>
            <a:endParaRPr lang="en-US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Cameron Ogden</a:t>
            </a:r>
          </a:p>
          <a:p>
            <a:r>
              <a:rPr lang="en-CA" dirty="0" smtClean="0"/>
              <a:t>Stephen </a:t>
            </a:r>
            <a:r>
              <a:rPr lang="en-CA" dirty="0" err="1" smtClean="0"/>
              <a:t>Bakalian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Planet </a:t>
            </a:r>
            <a:r>
              <a:rPr lang="en-CA" dirty="0" err="1" smtClean="0"/>
              <a:t>Bromaron</a:t>
            </a:r>
            <a:endParaRPr lang="en-US" dirty="0"/>
          </a:p>
        </p:txBody>
      </p:sp>
      <p:pic>
        <p:nvPicPr>
          <p:cNvPr id="2050" name="Picture 2" descr="C:\Users\STEVEN\AppData\Local\Microsoft\Windows\INetCache\IE\1PPCNITJ\MC90023963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063" y="1114425"/>
            <a:ext cx="855662" cy="173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Planet </a:t>
            </a:r>
            <a:r>
              <a:rPr lang="en-CA" dirty="0" err="1" smtClean="0"/>
              <a:t>Bromaron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Started off as an idea to make a </a:t>
            </a:r>
            <a:br>
              <a:rPr lang="en-CA" dirty="0" smtClean="0"/>
            </a:br>
            <a:r>
              <a:rPr lang="en-CA" dirty="0" smtClean="0"/>
              <a:t>3D clone of Asteroids arcade </a:t>
            </a:r>
            <a:br>
              <a:rPr lang="en-CA" dirty="0" smtClean="0"/>
            </a:br>
            <a:r>
              <a:rPr lang="en-CA" dirty="0" smtClean="0"/>
              <a:t>shooter</a:t>
            </a:r>
          </a:p>
          <a:p>
            <a:r>
              <a:rPr lang="en-CA" dirty="0" smtClean="0"/>
              <a:t>It follows the idea but </a:t>
            </a:r>
            <a:br>
              <a:rPr lang="en-CA" dirty="0" smtClean="0"/>
            </a:br>
            <a:r>
              <a:rPr lang="en-CA" dirty="0" smtClean="0"/>
              <a:t>hasn’t fully become a </a:t>
            </a:r>
            <a:br>
              <a:rPr lang="en-CA" dirty="0" smtClean="0"/>
            </a:br>
            <a:r>
              <a:rPr lang="en-CA" dirty="0" smtClean="0"/>
              <a:t>clone</a:t>
            </a:r>
          </a:p>
          <a:p>
            <a:r>
              <a:rPr lang="en-CA" dirty="0" smtClean="0"/>
              <a:t>So far it has evolved into</a:t>
            </a:r>
            <a:br>
              <a:rPr lang="en-CA" dirty="0" smtClean="0"/>
            </a:br>
            <a:r>
              <a:rPr lang="en-CA" dirty="0" smtClean="0"/>
              <a:t>an minesweeper style of</a:t>
            </a:r>
            <a:br>
              <a:rPr lang="en-CA" dirty="0" smtClean="0"/>
            </a:br>
            <a:r>
              <a:rPr lang="en-CA" dirty="0" smtClean="0"/>
              <a:t>asteroids </a:t>
            </a:r>
          </a:p>
          <a:p>
            <a:endParaRPr lang="en-US" dirty="0"/>
          </a:p>
        </p:txBody>
      </p:sp>
      <p:pic>
        <p:nvPicPr>
          <p:cNvPr id="1026" name="Picture 2" descr="C:\Users\STEVEN\AppData\Local\Microsoft\Windows\INetCache\IE\OLWTQ3Y1\MC9004387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844824"/>
            <a:ext cx="4572000" cy="4572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First person quaternion camera</a:t>
            </a:r>
          </a:p>
          <a:p>
            <a:r>
              <a:rPr lang="en-CA" dirty="0" smtClean="0"/>
              <a:t>Basic lighting model</a:t>
            </a:r>
          </a:p>
          <a:p>
            <a:r>
              <a:rPr lang="en-CA" dirty="0" smtClean="0"/>
              <a:t>Randomized </a:t>
            </a:r>
            <a:r>
              <a:rPr lang="en-CA" dirty="0" err="1" smtClean="0"/>
              <a:t>Spline</a:t>
            </a:r>
            <a:r>
              <a:rPr lang="en-CA" dirty="0" smtClean="0"/>
              <a:t> logic</a:t>
            </a:r>
          </a:p>
          <a:p>
            <a:r>
              <a:rPr lang="en-CA" dirty="0" smtClean="0"/>
              <a:t>API for computer controlled entity</a:t>
            </a:r>
          </a:p>
          <a:p>
            <a:r>
              <a:rPr lang="en-CA" dirty="0" smtClean="0"/>
              <a:t>Game objects and environment</a:t>
            </a:r>
          </a:p>
          <a:p>
            <a:r>
              <a:rPr lang="en-CA" dirty="0" smtClean="0"/>
              <a:t>Collision between play and objects</a:t>
            </a:r>
          </a:p>
          <a:p>
            <a:r>
              <a:rPr lang="en-CA" dirty="0" smtClean="0"/>
              <a:t>1</a:t>
            </a:r>
            <a:r>
              <a:rPr lang="en-CA" dirty="0" smtClean="0"/>
              <a:t> Weapon system</a:t>
            </a:r>
          </a:p>
          <a:p>
            <a:r>
              <a:rPr lang="en-CA" dirty="0" smtClean="0"/>
              <a:t>Particle API</a:t>
            </a:r>
          </a:p>
          <a:p>
            <a:endParaRPr lang="en-US" dirty="0"/>
          </a:p>
        </p:txBody>
      </p:sp>
      <p:pic>
        <p:nvPicPr>
          <p:cNvPr id="4098" name="Picture 2" descr="C:\Users\STEVEN\AppData\Local\Microsoft\Windows\INetCache\IE\OLWTQ3Y1\MC90044133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868144" y="3272189"/>
            <a:ext cx="3096344" cy="3188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Assessing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Improved lighting and shading</a:t>
            </a:r>
          </a:p>
          <a:p>
            <a:r>
              <a:rPr lang="en-CA" dirty="0" smtClean="0"/>
              <a:t>Computer controlled entities</a:t>
            </a:r>
          </a:p>
          <a:p>
            <a:r>
              <a:rPr lang="en-CA" dirty="0" smtClean="0"/>
              <a:t>Improved environment</a:t>
            </a:r>
          </a:p>
          <a:p>
            <a:r>
              <a:rPr lang="en-CA" dirty="0" smtClean="0"/>
              <a:t>1 Weapon system</a:t>
            </a:r>
          </a:p>
          <a:p>
            <a:r>
              <a:rPr lang="en-CA" dirty="0" smtClean="0"/>
              <a:t>Weapon collision </a:t>
            </a:r>
          </a:p>
          <a:p>
            <a:r>
              <a:rPr lang="en-CA" dirty="0" smtClean="0"/>
              <a:t>Texture mapping</a:t>
            </a:r>
          </a:p>
          <a:p>
            <a:endParaRPr lang="en-CA" dirty="0" smtClean="0"/>
          </a:p>
          <a:p>
            <a:r>
              <a:rPr lang="en-CA" dirty="0" smtClean="0"/>
              <a:t>We have a lot of place holders </a:t>
            </a:r>
            <a:br>
              <a:rPr lang="en-CA" dirty="0" smtClean="0"/>
            </a:br>
            <a:r>
              <a:rPr lang="en-CA" dirty="0" smtClean="0"/>
              <a:t>which will be shown in the demo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3075" name="Picture 3" descr="C:\Users\STEVEN\AppData\Local\Microsoft\Windows\INetCache\IE\68D7M64C\MC90015093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780928"/>
            <a:ext cx="3456384" cy="3477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</a:t>
            </a:r>
            <a:r>
              <a:rPr lang="en-US" b="1" dirty="0" smtClean="0"/>
              <a:t>cheduled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11960" y="1988840"/>
            <a:ext cx="4593712" cy="3750168"/>
          </a:xfrm>
        </p:spPr>
        <p:txBody>
          <a:bodyPr>
            <a:normAutofit/>
          </a:bodyPr>
          <a:lstStyle/>
          <a:p>
            <a:r>
              <a:rPr lang="en-CA" dirty="0" smtClean="0"/>
              <a:t>Third person camera</a:t>
            </a:r>
          </a:p>
          <a:p>
            <a:pPr lvl="1"/>
            <a:r>
              <a:rPr lang="en-CA" dirty="0" err="1" smtClean="0"/>
              <a:t>XMMatrixLookAt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</a:t>
            </a:r>
            <a:r>
              <a:rPr lang="en-CA" dirty="0" err="1" smtClean="0"/>
              <a:t>XMMatrixLookTo</a:t>
            </a:r>
            <a:endParaRPr lang="en-CA" dirty="0" smtClean="0"/>
          </a:p>
          <a:p>
            <a:r>
              <a:rPr lang="en-CA" dirty="0" smtClean="0"/>
              <a:t>Importing a model</a:t>
            </a:r>
          </a:p>
          <a:p>
            <a:r>
              <a:rPr lang="en-CA" dirty="0" smtClean="0"/>
              <a:t>Hierarchical model</a:t>
            </a:r>
          </a:p>
          <a:p>
            <a:r>
              <a:rPr lang="en-CA" dirty="0" smtClean="0"/>
              <a:t>1 Weapon system</a:t>
            </a:r>
            <a:endParaRPr lang="en-CA" dirty="0" smtClean="0"/>
          </a:p>
          <a:p>
            <a:r>
              <a:rPr lang="en-CA" dirty="0" smtClean="0"/>
              <a:t>Full particle integration</a:t>
            </a:r>
          </a:p>
          <a:p>
            <a:r>
              <a:rPr lang="en-CA" dirty="0" smtClean="0"/>
              <a:t>Splash screen </a:t>
            </a:r>
            <a:endParaRPr lang="en-US" dirty="0"/>
          </a:p>
        </p:txBody>
      </p:sp>
      <p:pic>
        <p:nvPicPr>
          <p:cNvPr id="5122" name="Picture 2" descr="C:\Users\STEVEN\AppData\Local\Microsoft\Windows\INetCache\IE\C7K50TAU\MC900311032[2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98" y="1988840"/>
            <a:ext cx="4074750" cy="3822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Mistakes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Taking COMP3004 with COMP3501</a:t>
            </a:r>
          </a:p>
          <a:p>
            <a:r>
              <a:rPr lang="en-CA" dirty="0" smtClean="0"/>
              <a:t>Spending to much time making our own 3d models</a:t>
            </a:r>
          </a:p>
          <a:p>
            <a:r>
              <a:rPr lang="en-CA" dirty="0" smtClean="0"/>
              <a:t>Focused more on the coding a little to late (early November) </a:t>
            </a:r>
            <a:endParaRPr lang="en-US" dirty="0"/>
          </a:p>
        </p:txBody>
      </p:sp>
      <p:pic>
        <p:nvPicPr>
          <p:cNvPr id="5" name="Picture 4" descr="https://scontent-b-ord.xx.fbcdn.net/hphotos-xfp1/v/t1.0-9/10672256_10154666610165078_5176248820965603868_n.jpg?oh=cd312117cb61bb04edccb560dd94706a&amp;oe=54E7D47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12976"/>
            <a:ext cx="411736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Accomplishments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It compiles</a:t>
            </a:r>
          </a:p>
          <a:p>
            <a:r>
              <a:rPr lang="en-CA" dirty="0" smtClean="0"/>
              <a:t>Error handling</a:t>
            </a:r>
          </a:p>
          <a:p>
            <a:r>
              <a:rPr lang="en-CA" dirty="0" smtClean="0"/>
              <a:t>Most the API is in but not fully functional</a:t>
            </a:r>
          </a:p>
          <a:p>
            <a:r>
              <a:rPr lang="en-CA" dirty="0" smtClean="0"/>
              <a:t>Half finished computer</a:t>
            </a:r>
            <a:br>
              <a:rPr lang="en-CA" dirty="0" smtClean="0"/>
            </a:br>
            <a:r>
              <a:rPr lang="en-CA" dirty="0" smtClean="0"/>
              <a:t>controlled entity running off </a:t>
            </a:r>
            <a:br>
              <a:rPr lang="en-CA" dirty="0" smtClean="0"/>
            </a:br>
            <a:r>
              <a:rPr lang="en-CA" dirty="0" smtClean="0"/>
              <a:t>a </a:t>
            </a:r>
            <a:r>
              <a:rPr lang="en-CA" dirty="0" err="1" smtClean="0"/>
              <a:t>spline</a:t>
            </a:r>
            <a:r>
              <a:rPr lang="en-CA" dirty="0" smtClean="0"/>
              <a:t> 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7" name="Picture 2" descr="http://en.docsity.com/wordpress/wp-content/uploads/sites/2/2014/02/programmers-be-li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996952"/>
            <a:ext cx="3356992" cy="3356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US" dirty="0"/>
          </a:p>
        </p:txBody>
      </p:sp>
      <p:pic>
        <p:nvPicPr>
          <p:cNvPr id="5" name="Picture 4" descr="https://airbrake.io/blog/wp-content/uploads/2013/03/compilin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3814" y="2204864"/>
            <a:ext cx="3812402" cy="3322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63813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Weeks of programming can save you hours of planning</a:t>
            </a:r>
          </a:p>
        </p:txBody>
      </p:sp>
      <p:pic>
        <p:nvPicPr>
          <p:cNvPr id="6" name="Picture 1" descr="C:\Users\STEVEN\AppData\Local\Microsoft\Windows\INetCache\IE\1PPCNITJ\MC9000786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1857375" cy="3995738"/>
          </a:xfrm>
          <a:prstGeom prst="rect">
            <a:avLst/>
          </a:prstGeom>
          <a:noFill/>
        </p:spPr>
      </p:pic>
      <p:pic>
        <p:nvPicPr>
          <p:cNvPr id="8195" name="Picture 3" descr="C:\Users\STEVEN\AppData\Local\Microsoft\Windows\INetCache\IE\C7K50TAU\MC9000787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44824"/>
            <a:ext cx="1622066" cy="3934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517</TotalTime>
  <Words>147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Planet Bromaron</vt:lpstr>
      <vt:lpstr>Planet Bromaron</vt:lpstr>
      <vt:lpstr>Implemented </vt:lpstr>
      <vt:lpstr> Assessing</vt:lpstr>
      <vt:lpstr>Scheduled</vt:lpstr>
      <vt:lpstr>Mistakes </vt:lpstr>
      <vt:lpstr>Accomplishments </vt:lpstr>
      <vt:lpstr>Demo</vt:lpstr>
      <vt:lpstr>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Bromaron</dc:title>
  <dc:creator>Stephen Bakalian</dc:creator>
  <cp:lastModifiedBy>Stephen Bakalian</cp:lastModifiedBy>
  <cp:revision>17</cp:revision>
  <dcterms:created xsi:type="dcterms:W3CDTF">2014-12-02T09:01:19Z</dcterms:created>
  <dcterms:modified xsi:type="dcterms:W3CDTF">2014-12-02T17:38:23Z</dcterms:modified>
</cp:coreProperties>
</file>