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8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F456D37C-BC7A-4C64-9869-CAD3F56E1F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F2BBCDF-AE9F-4C62-8293-9F85E66EBA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A8E82-5235-434C-8665-0039FFC62550}" type="datetime1">
              <a:rPr lang="da-DK" smtClean="0"/>
              <a:t>20-11-2024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0681DB0-73DD-4EB3-A8DE-750DA3504B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0629FD9-BE7C-4449-85C4-AAB1E91D74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0AFF2-4296-4996-9C90-8A66A03865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6385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C8878-DF31-4A44-B73A-4441709004A4}" type="datetime1">
              <a:rPr lang="da-DK" smtClean="0"/>
              <a:pPr/>
              <a:t>20-11-2024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107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B31ADD-16A8-46C9-8B86-B54E1EFF4ED6}" type="datetime1">
              <a:rPr lang="da-DK" noProof="0" smtClean="0"/>
              <a:t>20-11-2024</a:t>
            </a:fld>
            <a:endParaRPr lang="da-DK" noProof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031D3-A5DC-4A98-88EA-FAEF42BD7FA7}" type="datetime1">
              <a:rPr lang="da-DK" noProof="0" smtClean="0"/>
              <a:t>20-11-2024</a:t>
            </a:fld>
            <a:endParaRPr lang="da-DK" noProof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tion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312D2D-5669-49E0-80C3-280371F3B6FB}" type="datetime1">
              <a:rPr lang="da-DK" noProof="0" smtClean="0"/>
              <a:t>20-11-2024</a:t>
            </a:fld>
            <a:endParaRPr lang="da-DK" noProof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6381F-D652-4EC3-A1A3-CFEC1FC58CBB}" type="datetime1">
              <a:rPr lang="da-DK" noProof="0" smtClean="0"/>
              <a:t>20-11-2024</a:t>
            </a:fld>
            <a:endParaRPr lang="da-DK" noProof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1869E1-38D5-442C-9480-E429C5EB97A3}" type="datetime1">
              <a:rPr lang="da-DK" noProof="0" smtClean="0"/>
              <a:t>20-11-2024</a:t>
            </a:fld>
            <a:endParaRPr lang="da-DK" noProof="0"/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 i master</a:t>
            </a:r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9E399-7A96-4C61-9167-FA3A2A0D4837}" type="datetime1">
              <a:rPr lang="da-DK" noProof="0" smtClean="0"/>
              <a:t>20-11-2024</a:t>
            </a:fld>
            <a:endParaRPr lang="da-DK" noProof="0"/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398DB-D01E-4082-BEE2-9304A94A61DF}" type="datetime1">
              <a:rPr lang="da-DK" noProof="0" smtClean="0"/>
              <a:t>20-11-2024</a:t>
            </a:fld>
            <a:endParaRPr lang="da-DK" noProof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99967C6-B554-4961-85CB-B74E585B8F7B}" type="datetime1">
              <a:rPr lang="da-DK" noProof="0" smtClean="0"/>
              <a:t>20-11-2024</a:t>
            </a:fld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D109939-9DA8-409D-A4D1-5FB2C39D6808}" type="datetime1">
              <a:rPr lang="da-DK" noProof="0" smtClean="0"/>
              <a:t>20-11-2024</a:t>
            </a:fld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E9F3D07B-D1B4-4832-9FE9-698FA2CA9B7C}" type="datetime1">
              <a:rPr lang="da-DK" noProof="0" smtClean="0"/>
              <a:t>20-11-2024</a:t>
            </a:fld>
            <a:endParaRPr lang="da-DK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a-DK" noProof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lede 3" descr="Nærbillede af et stykke papir med en blyant ovenpå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da-DK" sz="4400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1600" dirty="0"/>
              <a:t>Lavet af Stefan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da-DK" dirty="0" err="1"/>
              <a:t>Sigmoid</a:t>
            </a:r>
            <a:r>
              <a:rPr lang="da-DK" dirty="0"/>
              <a:t> funktion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43166F4D-543E-E299-848C-7BEE8F51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99355" y="2087743"/>
            <a:ext cx="5256325" cy="1953315"/>
          </a:xfr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D3B1C5B9-4884-F18F-FB0E-687F9A2E41E8}"/>
              </a:ext>
            </a:extLst>
          </p:cNvPr>
          <p:cNvSpPr txBox="1"/>
          <p:nvPr/>
        </p:nvSpPr>
        <p:spPr>
          <a:xfrm>
            <a:off x="1504335" y="2753032"/>
            <a:ext cx="326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Her kan vi se </a:t>
            </a:r>
            <a:r>
              <a:rPr lang="da-DK" dirty="0" err="1"/>
              <a:t>sigmoid</a:t>
            </a:r>
            <a:r>
              <a:rPr lang="da-DK" dirty="0"/>
              <a:t> funktion som er hele grundlaget bagved </a:t>
            </a:r>
            <a:r>
              <a:rPr lang="da-DK" dirty="0" err="1"/>
              <a:t>backpropagation</a:t>
            </a:r>
            <a:r>
              <a:rPr lang="da-DK" dirty="0"/>
              <a:t>.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3C9BBAF-0802-5377-8ACF-49E6DA7F7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356" y="4248620"/>
            <a:ext cx="5338916" cy="145075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8A80B40E-FFE6-F323-23F9-A77641C3B09A}"/>
              </a:ext>
            </a:extLst>
          </p:cNvPr>
          <p:cNvSpPr txBox="1"/>
          <p:nvPr/>
        </p:nvSpPr>
        <p:spPr>
          <a:xfrm>
            <a:off x="1097280" y="4248620"/>
            <a:ext cx="3671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Her ses den </a:t>
            </a:r>
            <a:r>
              <a:rPr lang="da-DK" dirty="0" err="1"/>
              <a:t>derivitive</a:t>
            </a:r>
            <a:r>
              <a:rPr lang="da-DK" dirty="0"/>
              <a:t> funktion af </a:t>
            </a:r>
            <a:r>
              <a:rPr lang="da-DK" dirty="0" err="1"/>
              <a:t>sigmoid</a:t>
            </a:r>
            <a:r>
              <a:rPr lang="da-DK" dirty="0"/>
              <a:t> funktionen. Dette er denne som vi bruger i vores </a:t>
            </a:r>
            <a:r>
              <a:rPr lang="da-DK" dirty="0" err="1"/>
              <a:t>backpropagation</a:t>
            </a:r>
            <a:r>
              <a:rPr lang="da-DK" dirty="0"/>
              <a:t>, til at justere vores vægte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FE95629-336B-E4B9-5C86-C51D4496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3AC824-1832-1AA7-2257-F64BDEB3B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Vi ser her </a:t>
            </a:r>
            <a:r>
              <a:rPr lang="en-US" dirty="0" err="1"/>
              <a:t>vores</a:t>
            </a:r>
            <a:r>
              <a:rPr lang="en-US" dirty="0"/>
              <a:t> Stochastic Gradient Descent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 for </a:t>
            </a:r>
            <a:r>
              <a:rPr lang="en-US" dirty="0" err="1"/>
              <a:t>måden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vi </a:t>
            </a:r>
            <a:r>
              <a:rPr lang="en-US" dirty="0" err="1"/>
              <a:t>træner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model, </a:t>
            </a:r>
            <a:r>
              <a:rPr lang="en-US" dirty="0" err="1"/>
              <a:t>hvor</a:t>
            </a:r>
            <a:r>
              <a:rPr lang="en-US" dirty="0"/>
              <a:t> vi </a:t>
            </a:r>
            <a:r>
              <a:rPr lang="en-US" dirty="0" err="1"/>
              <a:t>tager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data I “batches” </a:t>
            </a:r>
            <a:r>
              <a:rPr lang="en-US" dirty="0" err="1"/>
              <a:t>så</a:t>
            </a:r>
            <a:r>
              <a:rPr lang="en-US" dirty="0"/>
              <a:t>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præcision</a:t>
            </a:r>
            <a:r>
              <a:rPr lang="en-US" dirty="0"/>
              <a:t>. Vi </a:t>
            </a:r>
            <a:r>
              <a:rPr lang="en-US" dirty="0" err="1"/>
              <a:t>styre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mange “epochs”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mange </a:t>
            </a:r>
            <a:r>
              <a:rPr lang="en-US" dirty="0" err="1"/>
              <a:t>gange</a:t>
            </a:r>
            <a:r>
              <a:rPr lang="en-US" dirty="0"/>
              <a:t> den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trænes</a:t>
            </a:r>
            <a:r>
              <a:rPr lang="en-US" dirty="0"/>
              <a:t>. Eta I min </a:t>
            </a:r>
            <a:r>
              <a:rPr lang="en-US" dirty="0" err="1"/>
              <a:t>kode</a:t>
            </a:r>
            <a:r>
              <a:rPr lang="en-US" dirty="0"/>
              <a:t> er learning rate, der </a:t>
            </a:r>
            <a:r>
              <a:rPr lang="en-US" dirty="0" err="1"/>
              <a:t>bestemmer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store </a:t>
            </a:r>
            <a:r>
              <a:rPr lang="en-US" dirty="0" err="1"/>
              <a:t>skridt</a:t>
            </a:r>
            <a:r>
              <a:rPr lang="en-US" dirty="0"/>
              <a:t> vi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tage</a:t>
            </a:r>
            <a:r>
              <a:rPr lang="en-US" dirty="0"/>
              <a:t> I </a:t>
            </a:r>
            <a:r>
              <a:rPr lang="en-US" dirty="0" err="1"/>
              <a:t>ændringen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vægte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biases.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24D8180-3EDE-F5CD-8E6E-043F113966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944" y="2128121"/>
            <a:ext cx="4639736" cy="3733751"/>
          </a:xfrm>
          <a:noFill/>
        </p:spPr>
      </p:pic>
    </p:spTree>
    <p:extLst>
      <p:ext uri="{BB962C8B-B14F-4D97-AF65-F5344CB8AC3E}">
        <p14:creationId xmlns:p14="http://schemas.microsoft.com/office/powerpoint/2010/main" val="10469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778FC-A426-7D7B-3560-8A954C23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D7F8C4-0ABA-2D29-36FF-69803B8912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Her ser vi også hvordan vi bruger </a:t>
            </a:r>
            <a:r>
              <a:rPr lang="da-DK" dirty="0" err="1"/>
              <a:t>sigmoid</a:t>
            </a:r>
            <a:r>
              <a:rPr lang="da-DK" dirty="0"/>
              <a:t> funktion af et output til at evaluere hvordan træningen går. Her bruger vi </a:t>
            </a:r>
            <a:r>
              <a:rPr lang="da-DK" dirty="0" err="1"/>
              <a:t>argmax</a:t>
            </a:r>
            <a:r>
              <a:rPr lang="da-DK" dirty="0"/>
              <a:t> som returnere mellem 0-1 som vi så kan dividere med længden af test data og gange med 100 for af få procenten om hvor præcis vores model er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29497E29-C47B-CEAD-1EF6-CC2154F0B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2434" y="2120900"/>
            <a:ext cx="4312286" cy="1546748"/>
          </a:xfr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AFB7C112-D6F6-5E8B-75E0-1AB48E816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34" y="4280598"/>
            <a:ext cx="4373246" cy="13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EFFBD9-3732-74A1-107A-35FB16AF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86549-C7E4-F1F5-D770-F9A173B68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Her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indstille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vi </a:t>
            </a:r>
            <a:r>
              <a:rPr lang="en-US" dirty="0" err="1"/>
              <a:t>træner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model </a:t>
            </a:r>
            <a:r>
              <a:rPr lang="en-US" dirty="0" err="1"/>
              <a:t>hvilket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 vi </a:t>
            </a:r>
            <a:r>
              <a:rPr lang="en-US" dirty="0" err="1"/>
              <a:t>bruger</a:t>
            </a:r>
            <a:r>
              <a:rPr lang="en-US" dirty="0"/>
              <a:t>, </a:t>
            </a:r>
            <a:r>
              <a:rPr lang="en-US" dirty="0" err="1"/>
              <a:t>blandt</a:t>
            </a:r>
            <a:r>
              <a:rPr lang="en-US" dirty="0"/>
              <a:t> </a:t>
            </a:r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network_architecture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den </a:t>
            </a:r>
            <a:r>
              <a:rPr lang="en-US" dirty="0" err="1"/>
              <a:t>første</a:t>
            </a:r>
            <a:r>
              <a:rPr lang="en-US" dirty="0"/>
              <a:t> er </a:t>
            </a:r>
            <a:r>
              <a:rPr lang="en-US" dirty="0" err="1"/>
              <a:t>mængden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inputs den </a:t>
            </a:r>
            <a:r>
              <a:rPr lang="en-US" dirty="0" err="1"/>
              <a:t>anden</a:t>
            </a:r>
            <a:r>
              <a:rPr lang="en-US" dirty="0"/>
              <a:t> er </a:t>
            </a:r>
            <a:r>
              <a:rPr lang="en-US" dirty="0" err="1"/>
              <a:t>vores</a:t>
            </a:r>
            <a:r>
              <a:rPr lang="en-US" dirty="0"/>
              <a:t> hidden layer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indeholder</a:t>
            </a:r>
            <a:r>
              <a:rPr lang="en-US" dirty="0"/>
              <a:t> I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tilfælde</a:t>
            </a:r>
            <a:r>
              <a:rPr lang="en-US" dirty="0"/>
              <a:t> 100 </a:t>
            </a:r>
            <a:r>
              <a:rPr lang="en-US" dirty="0" err="1"/>
              <a:t>noder</a:t>
            </a:r>
            <a:r>
              <a:rPr lang="en-US" dirty="0"/>
              <a:t>, den </a:t>
            </a:r>
            <a:r>
              <a:rPr lang="en-US" dirty="0" err="1"/>
              <a:t>sidste</a:t>
            </a:r>
            <a:r>
              <a:rPr lang="en-US" dirty="0"/>
              <a:t> er </a:t>
            </a:r>
            <a:r>
              <a:rPr lang="en-US" dirty="0" err="1"/>
              <a:t>vores</a:t>
            </a:r>
            <a:r>
              <a:rPr lang="en-US" dirty="0"/>
              <a:t> outputs.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se I train </a:t>
            </a:r>
            <a:r>
              <a:rPr lang="en-US" dirty="0" err="1"/>
              <a:t>hvor</a:t>
            </a:r>
            <a:r>
              <a:rPr lang="en-US" dirty="0"/>
              <a:t> epochs vi </a:t>
            </a:r>
            <a:r>
              <a:rPr lang="en-US" dirty="0" err="1"/>
              <a:t>vælger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batches </a:t>
            </a:r>
            <a:r>
              <a:rPr lang="en-US" dirty="0" err="1"/>
              <a:t>samt</a:t>
            </a:r>
            <a:r>
              <a:rPr lang="en-US"/>
              <a:t> learning rate</a:t>
            </a:r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36BF6F0-4933-6357-82DC-01503641C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5084" y="2120900"/>
            <a:ext cx="4359602" cy="3469516"/>
          </a:xfrm>
        </p:spPr>
      </p:pic>
    </p:spTree>
    <p:extLst>
      <p:ext uri="{BB962C8B-B14F-4D97-AF65-F5344CB8AC3E}">
        <p14:creationId xmlns:p14="http://schemas.microsoft.com/office/powerpoint/2010/main" val="15821656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341_TF22712842_Win32" id="{43F27160-ED91-4C1B-8285-47C5C28C1312}" vid="{E67D2879-F0C2-4239-A0D5-020458F3099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{C24AC612-9AC9-4A8E-B356-B9955923F650}tf22712842_win32</Template>
  <TotalTime>73</TotalTime>
  <Words>236</Words>
  <Application>Microsoft Office PowerPoint</Application>
  <PresentationFormat>Widescreen</PresentationFormat>
  <Paragraphs>11</Paragraphs>
  <Slides>5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Machine learning</vt:lpstr>
      <vt:lpstr>Sigmoid funktion</vt:lpstr>
      <vt:lpstr>Stochastic Gradient Descent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Lynge Hvilsom</dc:creator>
  <cp:lastModifiedBy>Stefan Lynge Hvilsom</cp:lastModifiedBy>
  <cp:revision>4</cp:revision>
  <dcterms:created xsi:type="dcterms:W3CDTF">2024-11-20T16:15:16Z</dcterms:created>
  <dcterms:modified xsi:type="dcterms:W3CDTF">2024-11-20T17:29:02Z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