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41"/>
    <a:srgbClr val="800080"/>
    <a:srgbClr val="55308D"/>
    <a:srgbClr val="2A6099"/>
    <a:srgbClr val="158466"/>
    <a:srgbClr val="00A933"/>
    <a:srgbClr val="81D41A"/>
    <a:srgbClr val="FFBF00"/>
    <a:srgbClr val="FF8000"/>
    <a:srgbClr val="FF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howGuides="1">
      <p:cViewPr varScale="1">
        <p:scale>
          <a:sx n="95" d="100"/>
          <a:sy n="95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4653-1139-4032-969B-F31537169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E1A31-0FBC-4ECA-9C02-52D342501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F946-084F-45EC-B96F-8A3AE038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7DA8-3237-4EB0-9E14-2664EB4F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08AB-050D-4C4A-9B92-37858E7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0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A72-56E3-4275-A1F3-9D29EE3A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1BA71-3AFB-49A9-BA18-F238FFC40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286C-6CB8-4BDF-B7B1-399426CD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F649-CC4A-4F2A-898E-49B2FCE7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42A4-AF26-4205-A502-1B9873C1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7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006D1-C079-424D-B593-30D050B2F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9E7C6-7954-40B5-B1B6-5335E133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9060C-BD11-4C3A-9ED1-6FD73E11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7D48-1866-4B21-B266-F6816F6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1FDD-4B8B-4904-925B-83D7BCC0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8752-CCE4-4C0E-99FA-44550F48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C490-B6FA-4528-9250-0DC6A312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1311-13F5-4A55-9124-A035871D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08C3-8646-4997-8843-6CF258DC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A5D7-F51F-4011-85E8-8D3A7BB5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CB53-8CFC-49C2-9DAE-E7323622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3F9FD-F9EF-476E-A628-EC0860EB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B611-B7EA-4D69-9E38-D6BC8E7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E1B6-8EBB-4DBE-8134-A277B7F1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6523-D91E-412C-84C4-EA5E85BD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8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6A99-4AE2-4974-B77D-7DB9A6B8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7DA0-760A-46EB-BC99-B1EB385B1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C6DDC-4263-4DFD-AD1A-5B1B7D8B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5E575-B504-45DF-87D1-AEF7D49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F8E80-A11D-4413-A38B-F818BF67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AF460-CFCB-427A-9724-9CFBA06F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1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64A5-B1C2-4AA9-BC4D-7F04550C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BBA2B-2CFB-48E3-8E5A-CABFD15C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591E8-9B85-4541-BF2B-A3CAD502C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6A26-EF14-4B5E-A3E6-CDB37D016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1D7C5-4B80-43EF-986B-357BA2A77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E3028-8784-4A42-B7E9-83C9326C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8F523-F678-4A41-9CA3-37300EF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89437-9308-4613-B645-D6581717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99B6-437F-4341-A7D1-B90A047A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AC6F-752A-4EFD-9919-45CA8B49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6229B-B18C-4F36-82A0-34DE8D01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28AC-14A3-4D9C-B4A5-DCDFB9D0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DC9C-E75F-483C-950C-00EE8954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7F3D9-D099-4D90-B0C1-A84FDE46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1BFED-DD47-4049-A7D9-82E6EDFD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02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F82A-1823-42C0-9A4C-87C12244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4035-0E89-4B61-9BDD-7C2D2DF1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46710-9800-4B2F-B57D-D432601E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CE8FE-E4A9-41AD-83F2-0054D2D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A0C64-7921-40D3-BB36-85129DCA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5283C-08D8-4B5D-BBB2-7B49DB0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9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1E92-ACEB-4524-AF57-A88FF62A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21D2E-5C84-4AA9-AE07-9CCD73FDA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2FEEB-F4FA-452C-9E24-A596AA438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FE6DA-4C1C-42B8-A53D-30510136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CE80-A011-4267-8B37-370852FA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2C6D1-8D16-4B24-879D-B05C52DB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3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95FB9-12A9-4428-8058-52BAFF0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ADD84-B0CC-477E-9549-C167BF8D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E2D0-77DB-44C8-A87A-BA198F446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5A5B-6538-4D47-B6B4-D7C8B2E5A8A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3282-F1D7-4F80-817D-1118B8802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5BED-54C7-472F-B28E-4ADAAA64F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15C2-B380-4AC2-9B5F-C2FE8534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3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26E3D4C-0FEC-404C-9AC8-5F47FB28A2BE}"/>
              </a:ext>
            </a:extLst>
          </p:cNvPr>
          <p:cNvGrpSpPr/>
          <p:nvPr/>
        </p:nvGrpSpPr>
        <p:grpSpPr>
          <a:xfrm>
            <a:off x="7150761" y="1268404"/>
            <a:ext cx="2592000" cy="4421836"/>
            <a:chOff x="7824000" y="1269000"/>
            <a:chExt cx="2592000" cy="429986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F5FC338-DCBF-4107-B3B2-751B520CB868}"/>
                </a:ext>
              </a:extLst>
            </p:cNvPr>
            <p:cNvSpPr/>
            <p:nvPr/>
          </p:nvSpPr>
          <p:spPr>
            <a:xfrm>
              <a:off x="8256000" y="1269000"/>
              <a:ext cx="720000" cy="3600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#FF0000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AC5299C-2480-491F-BBE0-BB340F0EE0B9}"/>
                </a:ext>
              </a:extLst>
            </p:cNvPr>
            <p:cNvSpPr/>
            <p:nvPr/>
          </p:nvSpPr>
          <p:spPr>
            <a:xfrm>
              <a:off x="7824000" y="1269000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70132D4-2B1A-4AAC-9019-BC9C5E226BBB}"/>
                </a:ext>
              </a:extLst>
            </p:cNvPr>
            <p:cNvSpPr/>
            <p:nvPr/>
          </p:nvSpPr>
          <p:spPr>
            <a:xfrm>
              <a:off x="8976000" y="1269000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Red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F617674-20AF-4806-9E08-9205814FC6C8}"/>
                </a:ext>
              </a:extLst>
            </p:cNvPr>
            <p:cNvSpPr/>
            <p:nvPr/>
          </p:nvSpPr>
          <p:spPr>
            <a:xfrm>
              <a:off x="8256000" y="1625266"/>
              <a:ext cx="720000" cy="360000"/>
            </a:xfrm>
            <a:prstGeom prst="rect">
              <a:avLst/>
            </a:prstGeom>
            <a:solidFill>
              <a:srgbClr val="FF7F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#FF8000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089D366-DE0A-4FD9-8154-3ABA086C6B9D}"/>
                </a:ext>
              </a:extLst>
            </p:cNvPr>
            <p:cNvSpPr/>
            <p:nvPr/>
          </p:nvSpPr>
          <p:spPr>
            <a:xfrm>
              <a:off x="7824000" y="1625266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8D36E4B-3E4C-4A0F-90BE-2AE3BB9B20FA}"/>
                </a:ext>
              </a:extLst>
            </p:cNvPr>
            <p:cNvSpPr/>
            <p:nvPr/>
          </p:nvSpPr>
          <p:spPr>
            <a:xfrm>
              <a:off x="8976000" y="1625266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Orange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DA4FBE9-F91F-412A-A956-F3885D177BA1}"/>
                </a:ext>
              </a:extLst>
            </p:cNvPr>
            <p:cNvSpPr/>
            <p:nvPr/>
          </p:nvSpPr>
          <p:spPr>
            <a:xfrm>
              <a:off x="8256000" y="1985266"/>
              <a:ext cx="720000" cy="360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#FFFF00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450265F-442E-4ADC-BEFE-F5215A408AE6}"/>
                </a:ext>
              </a:extLst>
            </p:cNvPr>
            <p:cNvSpPr/>
            <p:nvPr/>
          </p:nvSpPr>
          <p:spPr>
            <a:xfrm>
              <a:off x="7824000" y="1985266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D2719E0-13AC-41FA-BE7F-21800516A3C9}"/>
                </a:ext>
              </a:extLst>
            </p:cNvPr>
            <p:cNvSpPr/>
            <p:nvPr/>
          </p:nvSpPr>
          <p:spPr>
            <a:xfrm>
              <a:off x="8976000" y="1985266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Yellow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E32A6AA-532E-484C-9FD0-9F77B8730E77}"/>
                </a:ext>
              </a:extLst>
            </p:cNvPr>
            <p:cNvSpPr/>
            <p:nvPr/>
          </p:nvSpPr>
          <p:spPr>
            <a:xfrm>
              <a:off x="8256000" y="2343938"/>
              <a:ext cx="720000" cy="360000"/>
            </a:xfrm>
            <a:prstGeom prst="rect">
              <a:avLst/>
            </a:prstGeom>
            <a:solidFill>
              <a:srgbClr val="7FFF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#80FF00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D17E38F-D6EB-4886-A8BA-2717004E095F}"/>
                </a:ext>
              </a:extLst>
            </p:cNvPr>
            <p:cNvSpPr/>
            <p:nvPr/>
          </p:nvSpPr>
          <p:spPr>
            <a:xfrm>
              <a:off x="7824000" y="2343938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90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AFDD2C0-54BA-48E5-B7BB-E118AFC95E18}"/>
                </a:ext>
              </a:extLst>
            </p:cNvPr>
            <p:cNvSpPr/>
            <p:nvPr/>
          </p:nvSpPr>
          <p:spPr>
            <a:xfrm>
              <a:off x="8976000" y="2343938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Chartreuse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D7A2DDC-EA45-4C3C-A520-D5A2E8DDFE46}"/>
                </a:ext>
              </a:extLst>
            </p:cNvPr>
            <p:cNvSpPr/>
            <p:nvPr/>
          </p:nvSpPr>
          <p:spPr>
            <a:xfrm>
              <a:off x="8256000" y="2700861"/>
              <a:ext cx="720000" cy="360000"/>
            </a:xfrm>
            <a:prstGeom prst="rect">
              <a:avLst/>
            </a:prstGeom>
            <a:solidFill>
              <a:srgbClr val="00FF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#00FF00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A475CF3-72B3-422A-93E6-3640A03A7BBB}"/>
                </a:ext>
              </a:extLst>
            </p:cNvPr>
            <p:cNvSpPr/>
            <p:nvPr/>
          </p:nvSpPr>
          <p:spPr>
            <a:xfrm>
              <a:off x="7824000" y="2700861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120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2AB2FB6-666D-470D-9997-98DA8C321CD2}"/>
                </a:ext>
              </a:extLst>
            </p:cNvPr>
            <p:cNvSpPr/>
            <p:nvPr/>
          </p:nvSpPr>
          <p:spPr>
            <a:xfrm>
              <a:off x="8976000" y="2700861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Green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7EBFC2A-9CD3-407D-BCA9-3D984443AA6F}"/>
                </a:ext>
              </a:extLst>
            </p:cNvPr>
            <p:cNvSpPr/>
            <p:nvPr/>
          </p:nvSpPr>
          <p:spPr>
            <a:xfrm>
              <a:off x="8256000" y="3059533"/>
              <a:ext cx="720000" cy="360000"/>
            </a:xfrm>
            <a:prstGeom prst="rect">
              <a:avLst/>
            </a:prstGeom>
            <a:solidFill>
              <a:srgbClr val="00FF7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#00FF80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573E673-F9B2-47ED-9926-7E2848CAB0AB}"/>
                </a:ext>
              </a:extLst>
            </p:cNvPr>
            <p:cNvSpPr/>
            <p:nvPr/>
          </p:nvSpPr>
          <p:spPr>
            <a:xfrm>
              <a:off x="7824000" y="3059533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76CFCBB-0D2B-4F58-A3E4-0B1EB9E3A282}"/>
                </a:ext>
              </a:extLst>
            </p:cNvPr>
            <p:cNvSpPr/>
            <p:nvPr/>
          </p:nvSpPr>
          <p:spPr>
            <a:xfrm>
              <a:off x="8976000" y="3059533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Spring Green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C401D91-C57E-46BB-926B-3389BA6D599C}"/>
                </a:ext>
              </a:extLst>
            </p:cNvPr>
            <p:cNvSpPr/>
            <p:nvPr/>
          </p:nvSpPr>
          <p:spPr>
            <a:xfrm>
              <a:off x="8256000" y="3419044"/>
              <a:ext cx="720000" cy="36000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rgbClr val="002060"/>
                  </a:solidFill>
                </a:rPr>
                <a:t>#00FFFF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3E0649A-07E4-47D7-9480-AA71620DDCA6}"/>
                </a:ext>
              </a:extLst>
            </p:cNvPr>
            <p:cNvSpPr/>
            <p:nvPr/>
          </p:nvSpPr>
          <p:spPr>
            <a:xfrm>
              <a:off x="7824000" y="3419044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180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702A17E-4CBC-4746-B3D1-0DD1E0B04060}"/>
                </a:ext>
              </a:extLst>
            </p:cNvPr>
            <p:cNvSpPr/>
            <p:nvPr/>
          </p:nvSpPr>
          <p:spPr>
            <a:xfrm>
              <a:off x="8976000" y="3419044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Cyan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7C80048-C494-4E9B-A49F-F72B7ED8706E}"/>
                </a:ext>
              </a:extLst>
            </p:cNvPr>
            <p:cNvSpPr/>
            <p:nvPr/>
          </p:nvSpPr>
          <p:spPr>
            <a:xfrm>
              <a:off x="8256000" y="3777227"/>
              <a:ext cx="720000" cy="360000"/>
            </a:xfrm>
            <a:prstGeom prst="rect">
              <a:avLst/>
            </a:prstGeom>
            <a:solidFill>
              <a:srgbClr val="007FF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#0080FF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325F5A1-7964-4D23-A900-BE78118EC1A4}"/>
                </a:ext>
              </a:extLst>
            </p:cNvPr>
            <p:cNvSpPr/>
            <p:nvPr/>
          </p:nvSpPr>
          <p:spPr>
            <a:xfrm>
              <a:off x="7824000" y="3777227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210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DFDA99A-C0D3-4E71-9C6E-252D490AA753}"/>
                </a:ext>
              </a:extLst>
            </p:cNvPr>
            <p:cNvSpPr/>
            <p:nvPr/>
          </p:nvSpPr>
          <p:spPr>
            <a:xfrm>
              <a:off x="8976000" y="3777227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Azure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611A66B-2575-4FD8-87D4-6226572E1F1B}"/>
                </a:ext>
              </a:extLst>
            </p:cNvPr>
            <p:cNvSpPr/>
            <p:nvPr/>
          </p:nvSpPr>
          <p:spPr>
            <a:xfrm>
              <a:off x="8256000" y="4136046"/>
              <a:ext cx="720000" cy="3600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#0000FF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880E4D3-ACC3-4B66-926A-4FD4C498B0E6}"/>
                </a:ext>
              </a:extLst>
            </p:cNvPr>
            <p:cNvSpPr/>
            <p:nvPr/>
          </p:nvSpPr>
          <p:spPr>
            <a:xfrm>
              <a:off x="7824000" y="4136046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240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1297709-8569-4BB1-85BC-2BB204F0ABDC}"/>
                </a:ext>
              </a:extLst>
            </p:cNvPr>
            <p:cNvSpPr/>
            <p:nvPr/>
          </p:nvSpPr>
          <p:spPr>
            <a:xfrm>
              <a:off x="8976000" y="4136046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Blue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058AFB4-611B-41E6-ADC7-04BA1CDDC2D7}"/>
                </a:ext>
              </a:extLst>
            </p:cNvPr>
            <p:cNvSpPr/>
            <p:nvPr/>
          </p:nvSpPr>
          <p:spPr>
            <a:xfrm>
              <a:off x="8256000" y="4493048"/>
              <a:ext cx="720000" cy="360000"/>
            </a:xfrm>
            <a:prstGeom prst="rect">
              <a:avLst/>
            </a:prstGeom>
            <a:solidFill>
              <a:srgbClr val="7F00F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/>
                <a:t>#8000FF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7A3E312-BA4D-4507-BD43-7860F8943CED}"/>
                </a:ext>
              </a:extLst>
            </p:cNvPr>
            <p:cNvSpPr/>
            <p:nvPr/>
          </p:nvSpPr>
          <p:spPr>
            <a:xfrm>
              <a:off x="7824000" y="4493048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270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7608197-7D69-4EE4-8C74-AE9B60C911BD}"/>
                </a:ext>
              </a:extLst>
            </p:cNvPr>
            <p:cNvSpPr/>
            <p:nvPr/>
          </p:nvSpPr>
          <p:spPr>
            <a:xfrm>
              <a:off x="8976000" y="4493048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Violet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EAAB392-9F66-4AA4-82E7-0CB6E751DCAF}"/>
                </a:ext>
              </a:extLst>
            </p:cNvPr>
            <p:cNvSpPr/>
            <p:nvPr/>
          </p:nvSpPr>
          <p:spPr>
            <a:xfrm>
              <a:off x="8256000" y="4851867"/>
              <a:ext cx="720000" cy="360000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/>
                <a:t>#FF00FF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5430D03-352F-4799-9159-E3CC341720C7}"/>
                </a:ext>
              </a:extLst>
            </p:cNvPr>
            <p:cNvSpPr/>
            <p:nvPr/>
          </p:nvSpPr>
          <p:spPr>
            <a:xfrm>
              <a:off x="7824000" y="4851867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300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26CF4EB-86D7-4F17-9FBE-DDB30630AFA9}"/>
                </a:ext>
              </a:extLst>
            </p:cNvPr>
            <p:cNvSpPr/>
            <p:nvPr/>
          </p:nvSpPr>
          <p:spPr>
            <a:xfrm>
              <a:off x="8976000" y="4851867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Magenta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6C8817B-2586-48E1-932D-E5AD22B16DD9}"/>
                </a:ext>
              </a:extLst>
            </p:cNvPr>
            <p:cNvSpPr/>
            <p:nvPr/>
          </p:nvSpPr>
          <p:spPr>
            <a:xfrm>
              <a:off x="8256000" y="5208869"/>
              <a:ext cx="720000" cy="360000"/>
            </a:xfrm>
            <a:prstGeom prst="rect">
              <a:avLst/>
            </a:prstGeom>
            <a:solidFill>
              <a:srgbClr val="FF007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/>
                <a:t>#FF0080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9D2E023-2020-468E-899F-8FA5E844E2AC}"/>
                </a:ext>
              </a:extLst>
            </p:cNvPr>
            <p:cNvSpPr/>
            <p:nvPr/>
          </p:nvSpPr>
          <p:spPr>
            <a:xfrm>
              <a:off x="7824000" y="5208869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330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52A72CA-C32F-4880-80BD-290ED8C317D0}"/>
                </a:ext>
              </a:extLst>
            </p:cNvPr>
            <p:cNvSpPr/>
            <p:nvPr/>
          </p:nvSpPr>
          <p:spPr>
            <a:xfrm>
              <a:off x="8976000" y="520886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Rose</a:t>
              </a:r>
            </a:p>
          </p:txBody>
        </p:sp>
      </p:grpSp>
      <p:sp>
        <p:nvSpPr>
          <p:cNvPr id="208" name="Trapezoid 207">
            <a:extLst>
              <a:ext uri="{FF2B5EF4-FFF2-40B4-BE49-F238E27FC236}">
                <a16:creationId xmlns:a16="http://schemas.microsoft.com/office/drawing/2014/main" id="{2B7EDDEC-D01C-4892-AB8B-3751068B037B}"/>
              </a:ext>
            </a:extLst>
          </p:cNvPr>
          <p:cNvSpPr>
            <a:spLocks noChangeAspect="1"/>
          </p:cNvSpPr>
          <p:nvPr/>
        </p:nvSpPr>
        <p:spPr>
          <a:xfrm rot="12600000">
            <a:off x="4614581" y="1558268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FF7F00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Trapezoid 215">
            <a:extLst>
              <a:ext uri="{FF2B5EF4-FFF2-40B4-BE49-F238E27FC236}">
                <a16:creationId xmlns:a16="http://schemas.microsoft.com/office/drawing/2014/main" id="{51274A0A-07A9-497C-819A-1610A25EAE72}"/>
              </a:ext>
            </a:extLst>
          </p:cNvPr>
          <p:cNvSpPr>
            <a:spLocks noChangeAspect="1"/>
          </p:cNvSpPr>
          <p:nvPr/>
        </p:nvSpPr>
        <p:spPr>
          <a:xfrm rot="9000000">
            <a:off x="2936365" y="1548744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FF007F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Trapezoid 217">
            <a:extLst>
              <a:ext uri="{FF2B5EF4-FFF2-40B4-BE49-F238E27FC236}">
                <a16:creationId xmlns:a16="http://schemas.microsoft.com/office/drawing/2014/main" id="{2F4B7325-D794-4377-A2F3-10963E1F7764}"/>
              </a:ext>
            </a:extLst>
          </p:cNvPr>
          <p:cNvSpPr>
            <a:spLocks noChangeAspect="1"/>
          </p:cNvSpPr>
          <p:nvPr/>
        </p:nvSpPr>
        <p:spPr>
          <a:xfrm rot="5400000">
            <a:off x="2130290" y="2947307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7F00FF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Trapezoid 219">
            <a:extLst>
              <a:ext uri="{FF2B5EF4-FFF2-40B4-BE49-F238E27FC236}">
                <a16:creationId xmlns:a16="http://schemas.microsoft.com/office/drawing/2014/main" id="{CD760EDE-9CF2-4654-B76B-2948014D2BA0}"/>
              </a:ext>
            </a:extLst>
          </p:cNvPr>
          <p:cNvSpPr>
            <a:spLocks noChangeAspect="1"/>
          </p:cNvSpPr>
          <p:nvPr/>
        </p:nvSpPr>
        <p:spPr>
          <a:xfrm rot="1800000">
            <a:off x="2974220" y="4395885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007FFF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Trapezoid 225">
            <a:extLst>
              <a:ext uri="{FF2B5EF4-FFF2-40B4-BE49-F238E27FC236}">
                <a16:creationId xmlns:a16="http://schemas.microsoft.com/office/drawing/2014/main" id="{D30D814D-A1DC-4150-B627-4ED1CA3CF9A5}"/>
              </a:ext>
            </a:extLst>
          </p:cNvPr>
          <p:cNvSpPr>
            <a:spLocks noChangeAspect="1"/>
          </p:cNvSpPr>
          <p:nvPr/>
        </p:nvSpPr>
        <p:spPr>
          <a:xfrm rot="16200000">
            <a:off x="5417166" y="2955874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7FFF00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C165FC1-467A-465C-AB52-0A2BED1D70BD}"/>
              </a:ext>
            </a:extLst>
          </p:cNvPr>
          <p:cNvCxnSpPr>
            <a:stCxn id="205" idx="0"/>
            <a:endCxn id="225" idx="0"/>
          </p:cNvCxnSpPr>
          <p:nvPr/>
        </p:nvCxnSpPr>
        <p:spPr>
          <a:xfrm>
            <a:off x="4348338" y="2418901"/>
            <a:ext cx="1511" cy="219250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6A52C00-8C96-44DC-8659-3B24D866F590}"/>
              </a:ext>
            </a:extLst>
          </p:cNvPr>
          <p:cNvCxnSpPr>
            <a:stCxn id="219" idx="0"/>
            <a:endCxn id="224" idx="0"/>
          </p:cNvCxnSpPr>
          <p:nvPr/>
        </p:nvCxnSpPr>
        <p:spPr>
          <a:xfrm flipV="1">
            <a:off x="3423051" y="2931615"/>
            <a:ext cx="1899413" cy="109098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3B7190F-5209-420C-A29A-F786DB1EEBA0}"/>
              </a:ext>
            </a:extLst>
          </p:cNvPr>
          <p:cNvCxnSpPr>
            <a:stCxn id="223" idx="0"/>
            <a:endCxn id="212" idx="0"/>
          </p:cNvCxnSpPr>
          <p:nvPr/>
        </p:nvCxnSpPr>
        <p:spPr>
          <a:xfrm>
            <a:off x="3370759" y="2923591"/>
            <a:ext cx="1899774" cy="110127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rapezoid 232">
            <a:extLst>
              <a:ext uri="{FF2B5EF4-FFF2-40B4-BE49-F238E27FC236}">
                <a16:creationId xmlns:a16="http://schemas.microsoft.com/office/drawing/2014/main" id="{58A79BA8-E998-49F5-9F43-2E000A418D93}"/>
              </a:ext>
            </a:extLst>
          </p:cNvPr>
          <p:cNvSpPr>
            <a:spLocks noChangeAspect="1"/>
          </p:cNvSpPr>
          <p:nvPr/>
        </p:nvSpPr>
        <p:spPr>
          <a:xfrm rot="19800000">
            <a:off x="4586891" y="4398153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00FF7F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Trapezoid 222">
            <a:extLst>
              <a:ext uri="{FF2B5EF4-FFF2-40B4-BE49-F238E27FC236}">
                <a16:creationId xmlns:a16="http://schemas.microsoft.com/office/drawing/2014/main" id="{4CF6AC57-6FB0-498D-B7C6-9728013CEAEE}"/>
              </a:ext>
            </a:extLst>
          </p:cNvPr>
          <p:cNvSpPr>
            <a:spLocks noChangeAspect="1"/>
          </p:cNvSpPr>
          <p:nvPr/>
        </p:nvSpPr>
        <p:spPr>
          <a:xfrm rot="7200000">
            <a:off x="2347019" y="2140591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FF00FF"/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Trapezoid 204">
            <a:extLst>
              <a:ext uri="{FF2B5EF4-FFF2-40B4-BE49-F238E27FC236}">
                <a16:creationId xmlns:a16="http://schemas.microsoft.com/office/drawing/2014/main" id="{F7E1DAE9-633A-4D5D-B724-D1675AB01ADB}"/>
              </a:ext>
            </a:extLst>
          </p:cNvPr>
          <p:cNvSpPr>
            <a:spLocks noChangeAspect="1"/>
          </p:cNvSpPr>
          <p:nvPr/>
        </p:nvSpPr>
        <p:spPr>
          <a:xfrm rot="10800000">
            <a:off x="3737238" y="1302901"/>
            <a:ext cx="1222201" cy="1116000"/>
          </a:xfrm>
          <a:prstGeom prst="trapezoid">
            <a:avLst>
              <a:gd name="adj" fmla="val 26679"/>
            </a:avLst>
          </a:prstGeom>
          <a:solidFill>
            <a:srgbClr val="FF0000"/>
          </a:solidFill>
          <a:ln w="285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rapezoid 223">
            <a:extLst>
              <a:ext uri="{FF2B5EF4-FFF2-40B4-BE49-F238E27FC236}">
                <a16:creationId xmlns:a16="http://schemas.microsoft.com/office/drawing/2014/main" id="{E290072D-FC65-4036-A0B0-49D93D619527}"/>
              </a:ext>
            </a:extLst>
          </p:cNvPr>
          <p:cNvSpPr>
            <a:spLocks noChangeAspect="1"/>
          </p:cNvSpPr>
          <p:nvPr/>
        </p:nvSpPr>
        <p:spPr>
          <a:xfrm rot="14400000">
            <a:off x="5202855" y="2148615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FFFF00"/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Trapezoid 211">
            <a:extLst>
              <a:ext uri="{FF2B5EF4-FFF2-40B4-BE49-F238E27FC236}">
                <a16:creationId xmlns:a16="http://schemas.microsoft.com/office/drawing/2014/main" id="{3A2D1938-5654-4F65-85E1-D0F917A2BE33}"/>
              </a:ext>
            </a:extLst>
          </p:cNvPr>
          <p:cNvSpPr>
            <a:spLocks noChangeAspect="1"/>
          </p:cNvSpPr>
          <p:nvPr/>
        </p:nvSpPr>
        <p:spPr>
          <a:xfrm rot="18000000">
            <a:off x="5142674" y="3745868"/>
            <a:ext cx="1222201" cy="1116000"/>
          </a:xfrm>
          <a:prstGeom prst="trapezoid">
            <a:avLst>
              <a:gd name="adj" fmla="val 26679"/>
            </a:avLst>
          </a:prstGeom>
          <a:solidFill>
            <a:srgbClr val="00FF00"/>
          </a:solidFill>
          <a:ln w="285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rapezoid 224">
            <a:extLst>
              <a:ext uri="{FF2B5EF4-FFF2-40B4-BE49-F238E27FC236}">
                <a16:creationId xmlns:a16="http://schemas.microsoft.com/office/drawing/2014/main" id="{5694779B-2174-4743-9F02-06487CF1D5BE}"/>
              </a:ext>
            </a:extLst>
          </p:cNvPr>
          <p:cNvSpPr>
            <a:spLocks noChangeAspect="1"/>
          </p:cNvSpPr>
          <p:nvPr/>
        </p:nvSpPr>
        <p:spPr>
          <a:xfrm>
            <a:off x="3778174" y="4611410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00FFFF"/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Trapezoid 218">
            <a:extLst>
              <a:ext uri="{FF2B5EF4-FFF2-40B4-BE49-F238E27FC236}">
                <a16:creationId xmlns:a16="http://schemas.microsoft.com/office/drawing/2014/main" id="{75FB5141-331C-4FE7-AF63-DC4BB73E5397}"/>
              </a:ext>
            </a:extLst>
          </p:cNvPr>
          <p:cNvSpPr>
            <a:spLocks noChangeAspect="1"/>
          </p:cNvSpPr>
          <p:nvPr/>
        </p:nvSpPr>
        <p:spPr>
          <a:xfrm rot="3600000">
            <a:off x="2328708" y="3743604"/>
            <a:ext cx="1222201" cy="1116000"/>
          </a:xfrm>
          <a:prstGeom prst="trapezoid">
            <a:avLst>
              <a:gd name="adj" fmla="val 26679"/>
            </a:avLst>
          </a:prstGeom>
          <a:solidFill>
            <a:srgbClr val="0000FF"/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5E2314-7D73-481C-AAB4-6C7505E247B7}"/>
              </a:ext>
            </a:extLst>
          </p:cNvPr>
          <p:cNvSpPr/>
          <p:nvPr/>
        </p:nvSpPr>
        <p:spPr>
          <a:xfrm>
            <a:off x="3886174" y="304757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RGB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A751CF-3A46-4A7C-A901-9A262D099423}"/>
              </a:ext>
            </a:extLst>
          </p:cNvPr>
          <p:cNvSpPr/>
          <p:nvPr/>
        </p:nvSpPr>
        <p:spPr>
          <a:xfrm>
            <a:off x="1848000" y="981000"/>
            <a:ext cx="8208000" cy="48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09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26E3D4C-0FEC-404C-9AC8-5F47FB28A2BE}"/>
              </a:ext>
            </a:extLst>
          </p:cNvPr>
          <p:cNvGrpSpPr/>
          <p:nvPr/>
        </p:nvGrpSpPr>
        <p:grpSpPr>
          <a:xfrm>
            <a:off x="7150765" y="1268404"/>
            <a:ext cx="2592000" cy="4421836"/>
            <a:chOff x="7824000" y="1269000"/>
            <a:chExt cx="2592000" cy="429986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F5FC338-DCBF-4107-B3B2-751B520CB868}"/>
                </a:ext>
              </a:extLst>
            </p:cNvPr>
            <p:cNvSpPr/>
            <p:nvPr/>
          </p:nvSpPr>
          <p:spPr>
            <a:xfrm>
              <a:off x="8256000" y="1269000"/>
              <a:ext cx="720000" cy="3600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#FF0000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AC5299C-2480-491F-BBE0-BB340F0EE0B9}"/>
                </a:ext>
              </a:extLst>
            </p:cNvPr>
            <p:cNvSpPr/>
            <p:nvPr/>
          </p:nvSpPr>
          <p:spPr>
            <a:xfrm>
              <a:off x="7824000" y="1269000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70132D4-2B1A-4AAC-9019-BC9C5E226BBB}"/>
                </a:ext>
              </a:extLst>
            </p:cNvPr>
            <p:cNvSpPr/>
            <p:nvPr/>
          </p:nvSpPr>
          <p:spPr>
            <a:xfrm>
              <a:off x="8976000" y="1269000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Red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F617674-20AF-4806-9E08-9205814FC6C8}"/>
                </a:ext>
              </a:extLst>
            </p:cNvPr>
            <p:cNvSpPr/>
            <p:nvPr/>
          </p:nvSpPr>
          <p:spPr>
            <a:xfrm>
              <a:off x="8256000" y="1625266"/>
              <a:ext cx="720000" cy="360000"/>
            </a:xfrm>
            <a:prstGeom prst="rect">
              <a:avLst/>
            </a:prstGeom>
            <a:solidFill>
              <a:srgbClr val="FF4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#FF4000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089D366-DE0A-4FD9-8154-3ABA086C6B9D}"/>
                </a:ext>
              </a:extLst>
            </p:cNvPr>
            <p:cNvSpPr/>
            <p:nvPr/>
          </p:nvSpPr>
          <p:spPr>
            <a:xfrm>
              <a:off x="7824000" y="1625266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8D36E4B-3E4C-4A0F-90BE-2AE3BB9B20FA}"/>
                </a:ext>
              </a:extLst>
            </p:cNvPr>
            <p:cNvSpPr/>
            <p:nvPr/>
          </p:nvSpPr>
          <p:spPr>
            <a:xfrm>
              <a:off x="8976000" y="1625266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Vermilion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DA4FBE9-F91F-412A-A956-F3885D177BA1}"/>
                </a:ext>
              </a:extLst>
            </p:cNvPr>
            <p:cNvSpPr/>
            <p:nvPr/>
          </p:nvSpPr>
          <p:spPr>
            <a:xfrm>
              <a:off x="8256000" y="1985266"/>
              <a:ext cx="720000" cy="360000"/>
            </a:xfrm>
            <a:prstGeom prst="rect">
              <a:avLst/>
            </a:prstGeom>
            <a:solidFill>
              <a:srgbClr val="FF8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#FF8000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450265F-442E-4ADC-BEFE-F5215A408AE6}"/>
                </a:ext>
              </a:extLst>
            </p:cNvPr>
            <p:cNvSpPr/>
            <p:nvPr/>
          </p:nvSpPr>
          <p:spPr>
            <a:xfrm>
              <a:off x="7824000" y="1985266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D2719E0-13AC-41FA-BE7F-21800516A3C9}"/>
                </a:ext>
              </a:extLst>
            </p:cNvPr>
            <p:cNvSpPr/>
            <p:nvPr/>
          </p:nvSpPr>
          <p:spPr>
            <a:xfrm>
              <a:off x="8976000" y="1985266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Orange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E32A6AA-532E-484C-9FD0-9F77B8730E77}"/>
                </a:ext>
              </a:extLst>
            </p:cNvPr>
            <p:cNvSpPr/>
            <p:nvPr/>
          </p:nvSpPr>
          <p:spPr>
            <a:xfrm>
              <a:off x="8256000" y="2343938"/>
              <a:ext cx="720000" cy="360000"/>
            </a:xfrm>
            <a:prstGeom prst="rect">
              <a:avLst/>
            </a:prstGeom>
            <a:solidFill>
              <a:srgbClr val="FFBF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#FFBF00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D17E38F-D6EB-4886-A8BA-2717004E095F}"/>
                </a:ext>
              </a:extLst>
            </p:cNvPr>
            <p:cNvSpPr/>
            <p:nvPr/>
          </p:nvSpPr>
          <p:spPr>
            <a:xfrm>
              <a:off x="7824000" y="2343938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AFDD2C0-54BA-48E5-B7BB-E118AFC95E18}"/>
                </a:ext>
              </a:extLst>
            </p:cNvPr>
            <p:cNvSpPr/>
            <p:nvPr/>
          </p:nvSpPr>
          <p:spPr>
            <a:xfrm>
              <a:off x="8976000" y="2343938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Amber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D7A2DDC-EA45-4C3C-A520-D5A2E8DDFE46}"/>
                </a:ext>
              </a:extLst>
            </p:cNvPr>
            <p:cNvSpPr/>
            <p:nvPr/>
          </p:nvSpPr>
          <p:spPr>
            <a:xfrm>
              <a:off x="8256000" y="2700861"/>
              <a:ext cx="720000" cy="360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#FFFF00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A475CF3-72B3-422A-93E6-3640A03A7BBB}"/>
                </a:ext>
              </a:extLst>
            </p:cNvPr>
            <p:cNvSpPr/>
            <p:nvPr/>
          </p:nvSpPr>
          <p:spPr>
            <a:xfrm>
              <a:off x="7824000" y="2700861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2AB2FB6-666D-470D-9997-98DA8C321CD2}"/>
                </a:ext>
              </a:extLst>
            </p:cNvPr>
            <p:cNvSpPr/>
            <p:nvPr/>
          </p:nvSpPr>
          <p:spPr>
            <a:xfrm>
              <a:off x="8976000" y="2700861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Yellow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7EBFC2A-9CD3-407D-BCA9-3D984443AA6F}"/>
                </a:ext>
              </a:extLst>
            </p:cNvPr>
            <p:cNvSpPr/>
            <p:nvPr/>
          </p:nvSpPr>
          <p:spPr>
            <a:xfrm>
              <a:off x="8256000" y="3059533"/>
              <a:ext cx="720000" cy="360000"/>
            </a:xfrm>
            <a:prstGeom prst="rect">
              <a:avLst/>
            </a:prstGeom>
            <a:solidFill>
              <a:srgbClr val="81D41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#81D41A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573E673-F9B2-47ED-9926-7E2848CAB0AB}"/>
                </a:ext>
              </a:extLst>
            </p:cNvPr>
            <p:cNvSpPr/>
            <p:nvPr/>
          </p:nvSpPr>
          <p:spPr>
            <a:xfrm>
              <a:off x="7824000" y="3059533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87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76CFCBB-0D2B-4F58-A3E4-0B1EB9E3A282}"/>
                </a:ext>
              </a:extLst>
            </p:cNvPr>
            <p:cNvSpPr/>
            <p:nvPr/>
          </p:nvSpPr>
          <p:spPr>
            <a:xfrm>
              <a:off x="8976000" y="3059533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Chartreuse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C401D91-C57E-46BB-926B-3389BA6D599C}"/>
                </a:ext>
              </a:extLst>
            </p:cNvPr>
            <p:cNvSpPr/>
            <p:nvPr/>
          </p:nvSpPr>
          <p:spPr>
            <a:xfrm>
              <a:off x="8256000" y="3419044"/>
              <a:ext cx="720000" cy="360000"/>
            </a:xfrm>
            <a:prstGeom prst="rect">
              <a:avLst/>
            </a:prstGeom>
            <a:solidFill>
              <a:srgbClr val="00A93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#00A933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3E0649A-07E4-47D7-9480-AA71620DDCA6}"/>
                </a:ext>
              </a:extLst>
            </p:cNvPr>
            <p:cNvSpPr/>
            <p:nvPr/>
          </p:nvSpPr>
          <p:spPr>
            <a:xfrm>
              <a:off x="7824000" y="3419044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138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702A17E-4CBC-4746-B3D1-0DD1E0B04060}"/>
                </a:ext>
              </a:extLst>
            </p:cNvPr>
            <p:cNvSpPr/>
            <p:nvPr/>
          </p:nvSpPr>
          <p:spPr>
            <a:xfrm>
              <a:off x="8976000" y="3419044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Green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7C80048-C494-4E9B-A49F-F72B7ED8706E}"/>
                </a:ext>
              </a:extLst>
            </p:cNvPr>
            <p:cNvSpPr/>
            <p:nvPr/>
          </p:nvSpPr>
          <p:spPr>
            <a:xfrm>
              <a:off x="8256000" y="3777227"/>
              <a:ext cx="720000" cy="360000"/>
            </a:xfrm>
            <a:prstGeom prst="rect">
              <a:avLst/>
            </a:prstGeom>
            <a:solidFill>
              <a:srgbClr val="158466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#158466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325F5A1-7964-4D23-A900-BE78118EC1A4}"/>
                </a:ext>
              </a:extLst>
            </p:cNvPr>
            <p:cNvSpPr/>
            <p:nvPr/>
          </p:nvSpPr>
          <p:spPr>
            <a:xfrm>
              <a:off x="7824000" y="3777227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164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DFDA99A-C0D3-4E71-9C6E-252D490AA753}"/>
                </a:ext>
              </a:extLst>
            </p:cNvPr>
            <p:cNvSpPr/>
            <p:nvPr/>
          </p:nvSpPr>
          <p:spPr>
            <a:xfrm>
              <a:off x="8976000" y="3777227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Teal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611A66B-2575-4FD8-87D4-6226572E1F1B}"/>
                </a:ext>
              </a:extLst>
            </p:cNvPr>
            <p:cNvSpPr/>
            <p:nvPr/>
          </p:nvSpPr>
          <p:spPr>
            <a:xfrm>
              <a:off x="8256000" y="4136046"/>
              <a:ext cx="720000" cy="360000"/>
            </a:xfrm>
            <a:prstGeom prst="rect">
              <a:avLst/>
            </a:prstGeom>
            <a:solidFill>
              <a:srgbClr val="2A609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#2A6099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880E4D3-ACC3-4B66-926A-4FD4C498B0E6}"/>
                </a:ext>
              </a:extLst>
            </p:cNvPr>
            <p:cNvSpPr/>
            <p:nvPr/>
          </p:nvSpPr>
          <p:spPr>
            <a:xfrm>
              <a:off x="7824000" y="4136046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211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1297709-8569-4BB1-85BC-2BB204F0ABDC}"/>
                </a:ext>
              </a:extLst>
            </p:cNvPr>
            <p:cNvSpPr/>
            <p:nvPr/>
          </p:nvSpPr>
          <p:spPr>
            <a:xfrm>
              <a:off x="8976000" y="4136046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Blue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058AFB4-611B-41E6-ADC7-04BA1CDDC2D7}"/>
                </a:ext>
              </a:extLst>
            </p:cNvPr>
            <p:cNvSpPr/>
            <p:nvPr/>
          </p:nvSpPr>
          <p:spPr>
            <a:xfrm>
              <a:off x="8256000" y="4493048"/>
              <a:ext cx="720000" cy="360000"/>
            </a:xfrm>
            <a:prstGeom prst="rect">
              <a:avLst/>
            </a:prstGeom>
            <a:solidFill>
              <a:srgbClr val="55308D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/>
                <a:t>#55308D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7A3E312-BA4D-4507-BD43-7860F8943CED}"/>
                </a:ext>
              </a:extLst>
            </p:cNvPr>
            <p:cNvSpPr/>
            <p:nvPr/>
          </p:nvSpPr>
          <p:spPr>
            <a:xfrm>
              <a:off x="7824000" y="4493048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264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7608197-7D69-4EE4-8C74-AE9B60C911BD}"/>
                </a:ext>
              </a:extLst>
            </p:cNvPr>
            <p:cNvSpPr/>
            <p:nvPr/>
          </p:nvSpPr>
          <p:spPr>
            <a:xfrm>
              <a:off x="8976000" y="4493048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Violet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EAAB392-9F66-4AA4-82E7-0CB6E751DCAF}"/>
                </a:ext>
              </a:extLst>
            </p:cNvPr>
            <p:cNvSpPr/>
            <p:nvPr/>
          </p:nvSpPr>
          <p:spPr>
            <a:xfrm>
              <a:off x="8256000" y="4851867"/>
              <a:ext cx="720000" cy="360000"/>
            </a:xfrm>
            <a:prstGeom prst="rect">
              <a:avLst/>
            </a:prstGeom>
            <a:solidFill>
              <a:srgbClr val="80008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/>
                <a:t>#800080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5430D03-352F-4799-9159-E3CC341720C7}"/>
                </a:ext>
              </a:extLst>
            </p:cNvPr>
            <p:cNvSpPr/>
            <p:nvPr/>
          </p:nvSpPr>
          <p:spPr>
            <a:xfrm>
              <a:off x="7824000" y="4851867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300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26CF4EB-86D7-4F17-9FBE-DDB30630AFA9}"/>
                </a:ext>
              </a:extLst>
            </p:cNvPr>
            <p:cNvSpPr/>
            <p:nvPr/>
          </p:nvSpPr>
          <p:spPr>
            <a:xfrm>
              <a:off x="8976000" y="4851867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Purple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6C8817B-2586-48E1-932D-E5AD22B16DD9}"/>
                </a:ext>
              </a:extLst>
            </p:cNvPr>
            <p:cNvSpPr/>
            <p:nvPr/>
          </p:nvSpPr>
          <p:spPr>
            <a:xfrm>
              <a:off x="8256000" y="5208869"/>
              <a:ext cx="720000" cy="360000"/>
            </a:xfrm>
            <a:prstGeom prst="rect">
              <a:avLst/>
            </a:prstGeom>
            <a:solidFill>
              <a:srgbClr val="BF004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200" dirty="0"/>
                <a:t>#BF0041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9D2E023-2020-468E-899F-8FA5E844E2AC}"/>
                </a:ext>
              </a:extLst>
            </p:cNvPr>
            <p:cNvSpPr/>
            <p:nvPr/>
          </p:nvSpPr>
          <p:spPr>
            <a:xfrm>
              <a:off x="7824000" y="5208869"/>
              <a:ext cx="432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340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52A72CA-C32F-4880-80BD-290ED8C317D0}"/>
                </a:ext>
              </a:extLst>
            </p:cNvPr>
            <p:cNvSpPr/>
            <p:nvPr/>
          </p:nvSpPr>
          <p:spPr>
            <a:xfrm>
              <a:off x="8976000" y="520886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Magenta</a:t>
              </a:r>
            </a:p>
          </p:txBody>
        </p:sp>
      </p:grpSp>
      <p:sp>
        <p:nvSpPr>
          <p:cNvPr id="208" name="Trapezoid 207">
            <a:extLst>
              <a:ext uri="{FF2B5EF4-FFF2-40B4-BE49-F238E27FC236}">
                <a16:creationId xmlns:a16="http://schemas.microsoft.com/office/drawing/2014/main" id="{2B7EDDEC-D01C-4892-AB8B-3751068B037B}"/>
              </a:ext>
            </a:extLst>
          </p:cNvPr>
          <p:cNvSpPr>
            <a:spLocks noChangeAspect="1"/>
          </p:cNvSpPr>
          <p:nvPr/>
        </p:nvSpPr>
        <p:spPr>
          <a:xfrm rot="12600000">
            <a:off x="4614581" y="1558268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FF4000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Trapezoid 215">
            <a:extLst>
              <a:ext uri="{FF2B5EF4-FFF2-40B4-BE49-F238E27FC236}">
                <a16:creationId xmlns:a16="http://schemas.microsoft.com/office/drawing/2014/main" id="{51274A0A-07A9-497C-819A-1610A25EAE72}"/>
              </a:ext>
            </a:extLst>
          </p:cNvPr>
          <p:cNvSpPr>
            <a:spLocks noChangeAspect="1"/>
          </p:cNvSpPr>
          <p:nvPr/>
        </p:nvSpPr>
        <p:spPr>
          <a:xfrm rot="9000000">
            <a:off x="2936365" y="1548744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BF0041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Trapezoid 217">
            <a:extLst>
              <a:ext uri="{FF2B5EF4-FFF2-40B4-BE49-F238E27FC236}">
                <a16:creationId xmlns:a16="http://schemas.microsoft.com/office/drawing/2014/main" id="{2F4B7325-D794-4377-A2F3-10963E1F7764}"/>
              </a:ext>
            </a:extLst>
          </p:cNvPr>
          <p:cNvSpPr>
            <a:spLocks noChangeAspect="1"/>
          </p:cNvSpPr>
          <p:nvPr/>
        </p:nvSpPr>
        <p:spPr>
          <a:xfrm rot="5400000">
            <a:off x="2130290" y="2947307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55308D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Trapezoid 219">
            <a:extLst>
              <a:ext uri="{FF2B5EF4-FFF2-40B4-BE49-F238E27FC236}">
                <a16:creationId xmlns:a16="http://schemas.microsoft.com/office/drawing/2014/main" id="{CD760EDE-9CF2-4654-B76B-2948014D2BA0}"/>
              </a:ext>
            </a:extLst>
          </p:cNvPr>
          <p:cNvSpPr>
            <a:spLocks noChangeAspect="1"/>
          </p:cNvSpPr>
          <p:nvPr/>
        </p:nvSpPr>
        <p:spPr>
          <a:xfrm rot="1800000">
            <a:off x="2974220" y="4395885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158466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Trapezoid 225">
            <a:extLst>
              <a:ext uri="{FF2B5EF4-FFF2-40B4-BE49-F238E27FC236}">
                <a16:creationId xmlns:a16="http://schemas.microsoft.com/office/drawing/2014/main" id="{D30D814D-A1DC-4150-B627-4ED1CA3CF9A5}"/>
              </a:ext>
            </a:extLst>
          </p:cNvPr>
          <p:cNvSpPr>
            <a:spLocks noChangeAspect="1"/>
          </p:cNvSpPr>
          <p:nvPr/>
        </p:nvSpPr>
        <p:spPr>
          <a:xfrm rot="16200000">
            <a:off x="5417166" y="2955874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FFBF00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C165FC1-467A-465C-AB52-0A2BED1D70BD}"/>
              </a:ext>
            </a:extLst>
          </p:cNvPr>
          <p:cNvCxnSpPr>
            <a:stCxn id="205" idx="0"/>
            <a:endCxn id="225" idx="0"/>
          </p:cNvCxnSpPr>
          <p:nvPr/>
        </p:nvCxnSpPr>
        <p:spPr>
          <a:xfrm>
            <a:off x="4348338" y="2418901"/>
            <a:ext cx="1511" cy="219250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6A52C00-8C96-44DC-8659-3B24D866F590}"/>
              </a:ext>
            </a:extLst>
          </p:cNvPr>
          <p:cNvCxnSpPr>
            <a:stCxn id="219" idx="0"/>
            <a:endCxn id="224" idx="0"/>
          </p:cNvCxnSpPr>
          <p:nvPr/>
        </p:nvCxnSpPr>
        <p:spPr>
          <a:xfrm flipV="1">
            <a:off x="3423051" y="2931615"/>
            <a:ext cx="1899413" cy="109098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3B7190F-5209-420C-A29A-F786DB1EEBA0}"/>
              </a:ext>
            </a:extLst>
          </p:cNvPr>
          <p:cNvCxnSpPr>
            <a:stCxn id="223" idx="0"/>
            <a:endCxn id="212" idx="0"/>
          </p:cNvCxnSpPr>
          <p:nvPr/>
        </p:nvCxnSpPr>
        <p:spPr>
          <a:xfrm>
            <a:off x="3370759" y="2923591"/>
            <a:ext cx="1899774" cy="110127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rapezoid 232">
            <a:extLst>
              <a:ext uri="{FF2B5EF4-FFF2-40B4-BE49-F238E27FC236}">
                <a16:creationId xmlns:a16="http://schemas.microsoft.com/office/drawing/2014/main" id="{58A79BA8-E998-49F5-9F43-2E000A418D93}"/>
              </a:ext>
            </a:extLst>
          </p:cNvPr>
          <p:cNvSpPr>
            <a:spLocks noChangeAspect="1"/>
          </p:cNvSpPr>
          <p:nvPr/>
        </p:nvSpPr>
        <p:spPr>
          <a:xfrm rot="19800000">
            <a:off x="4586891" y="4398153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81D41A"/>
          </a:solidFill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Trapezoid 222">
            <a:extLst>
              <a:ext uri="{FF2B5EF4-FFF2-40B4-BE49-F238E27FC236}">
                <a16:creationId xmlns:a16="http://schemas.microsoft.com/office/drawing/2014/main" id="{4CF6AC57-6FB0-498D-B7C6-9728013CEAEE}"/>
              </a:ext>
            </a:extLst>
          </p:cNvPr>
          <p:cNvSpPr>
            <a:spLocks noChangeAspect="1"/>
          </p:cNvSpPr>
          <p:nvPr/>
        </p:nvSpPr>
        <p:spPr>
          <a:xfrm rot="7200000">
            <a:off x="2347019" y="2140591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800080"/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Trapezoid 204">
            <a:extLst>
              <a:ext uri="{FF2B5EF4-FFF2-40B4-BE49-F238E27FC236}">
                <a16:creationId xmlns:a16="http://schemas.microsoft.com/office/drawing/2014/main" id="{F7E1DAE9-633A-4D5D-B724-D1675AB01ADB}"/>
              </a:ext>
            </a:extLst>
          </p:cNvPr>
          <p:cNvSpPr>
            <a:spLocks noChangeAspect="1"/>
          </p:cNvSpPr>
          <p:nvPr/>
        </p:nvSpPr>
        <p:spPr>
          <a:xfrm rot="10800000">
            <a:off x="3737238" y="1302901"/>
            <a:ext cx="1222201" cy="1116000"/>
          </a:xfrm>
          <a:prstGeom prst="trapezoid">
            <a:avLst>
              <a:gd name="adj" fmla="val 26679"/>
            </a:avLst>
          </a:prstGeom>
          <a:solidFill>
            <a:srgbClr val="FF0000"/>
          </a:solidFill>
          <a:ln w="285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rapezoid 223">
            <a:extLst>
              <a:ext uri="{FF2B5EF4-FFF2-40B4-BE49-F238E27FC236}">
                <a16:creationId xmlns:a16="http://schemas.microsoft.com/office/drawing/2014/main" id="{E290072D-FC65-4036-A0B0-49D93D619527}"/>
              </a:ext>
            </a:extLst>
          </p:cNvPr>
          <p:cNvSpPr>
            <a:spLocks noChangeAspect="1"/>
          </p:cNvSpPr>
          <p:nvPr/>
        </p:nvSpPr>
        <p:spPr>
          <a:xfrm rot="14400000">
            <a:off x="5202855" y="2148615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FF8000"/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Trapezoid 211">
            <a:extLst>
              <a:ext uri="{FF2B5EF4-FFF2-40B4-BE49-F238E27FC236}">
                <a16:creationId xmlns:a16="http://schemas.microsoft.com/office/drawing/2014/main" id="{3A2D1938-5654-4F65-85E1-D0F917A2BE33}"/>
              </a:ext>
            </a:extLst>
          </p:cNvPr>
          <p:cNvSpPr>
            <a:spLocks noChangeAspect="1"/>
          </p:cNvSpPr>
          <p:nvPr/>
        </p:nvSpPr>
        <p:spPr>
          <a:xfrm rot="18000000">
            <a:off x="5142674" y="3745868"/>
            <a:ext cx="1222201" cy="1116000"/>
          </a:xfrm>
          <a:prstGeom prst="trapezoid">
            <a:avLst>
              <a:gd name="adj" fmla="val 26679"/>
            </a:avLst>
          </a:prstGeom>
          <a:solidFill>
            <a:srgbClr val="FFFF00"/>
          </a:solidFill>
          <a:ln w="285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rapezoid 224">
            <a:extLst>
              <a:ext uri="{FF2B5EF4-FFF2-40B4-BE49-F238E27FC236}">
                <a16:creationId xmlns:a16="http://schemas.microsoft.com/office/drawing/2014/main" id="{5694779B-2174-4743-9F02-06487CF1D5BE}"/>
              </a:ext>
            </a:extLst>
          </p:cNvPr>
          <p:cNvSpPr>
            <a:spLocks noChangeAspect="1"/>
          </p:cNvSpPr>
          <p:nvPr/>
        </p:nvSpPr>
        <p:spPr>
          <a:xfrm>
            <a:off x="3778174" y="4611410"/>
            <a:ext cx="1143349" cy="1044000"/>
          </a:xfrm>
          <a:prstGeom prst="trapezoid">
            <a:avLst>
              <a:gd name="adj" fmla="val 26679"/>
            </a:avLst>
          </a:prstGeom>
          <a:solidFill>
            <a:srgbClr val="00A933"/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Trapezoid 218">
            <a:extLst>
              <a:ext uri="{FF2B5EF4-FFF2-40B4-BE49-F238E27FC236}">
                <a16:creationId xmlns:a16="http://schemas.microsoft.com/office/drawing/2014/main" id="{75FB5141-331C-4FE7-AF63-DC4BB73E5397}"/>
              </a:ext>
            </a:extLst>
          </p:cNvPr>
          <p:cNvSpPr>
            <a:spLocks noChangeAspect="1"/>
          </p:cNvSpPr>
          <p:nvPr/>
        </p:nvSpPr>
        <p:spPr>
          <a:xfrm rot="3600000">
            <a:off x="2328708" y="3743604"/>
            <a:ext cx="1222201" cy="1116000"/>
          </a:xfrm>
          <a:prstGeom prst="trapezoid">
            <a:avLst>
              <a:gd name="adj" fmla="val 26679"/>
            </a:avLst>
          </a:prstGeom>
          <a:solidFill>
            <a:srgbClr val="2A6099"/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435FFD-529B-4BE8-8DE5-AE987CF5C766}"/>
              </a:ext>
            </a:extLst>
          </p:cNvPr>
          <p:cNvSpPr/>
          <p:nvPr/>
        </p:nvSpPr>
        <p:spPr>
          <a:xfrm>
            <a:off x="3886174" y="304757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RYB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CA36E-B050-43D6-9BA6-62F6C9C38F8A}"/>
              </a:ext>
            </a:extLst>
          </p:cNvPr>
          <p:cNvSpPr/>
          <p:nvPr/>
        </p:nvSpPr>
        <p:spPr>
          <a:xfrm>
            <a:off x="1848000" y="981000"/>
            <a:ext cx="8208000" cy="48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99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Stefaan Coussement</dc:creator>
  <cp:lastModifiedBy>Stefaan Coussement</cp:lastModifiedBy>
  <cp:revision>40</cp:revision>
  <dcterms:created xsi:type="dcterms:W3CDTF">2019-07-07T07:14:27Z</dcterms:created>
  <dcterms:modified xsi:type="dcterms:W3CDTF">2019-07-12T10:40:49Z</dcterms:modified>
</cp:coreProperties>
</file>