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howGuides="1">
      <p:cViewPr varScale="1">
        <p:scale>
          <a:sx n="107" d="100"/>
          <a:sy n="107" d="100"/>
        </p:scale>
        <p:origin x="144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ADEE-4FF3-4877-9AE0-8C97F1505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68A0-51BB-4ACD-B407-429E307B8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7BAB-9927-4D73-8D04-12DC26B8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0F0AF-95F1-425B-A1E5-A3654C5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C9854-F416-49E1-A262-A4F19ACB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D69E-0AD2-421B-9C1C-68B13B86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190D1-8BD1-42A7-96B0-7E0B6064D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4982D-4E2A-433C-833E-22418804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A1A20-DFDA-4783-AD1A-B2D5A318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018F8-220B-4A91-B0EC-6BBD71AF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39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B465E-FD68-4BE6-B3A1-6542BA730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60C1F-165D-486F-88EB-D1955EF20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C3C0-6109-45B7-8F03-EC5BA458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CB25D-9271-4A3C-863D-2F4B9143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6697-B066-4C8E-92F7-A03EFC29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33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DF93-66CB-4E76-9943-EEC507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DCD7D-5FA5-494E-AEDC-E9AF97DDB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EBDAD-F915-4744-B841-2BBB59A2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62C4-B444-4DA3-8CD6-9C8A7C32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F0345-1D29-4D99-8F2B-48A3741F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A46E-BF3D-431B-9E51-9C3E1D6E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02733-E04E-44D1-B524-CFEA7FB8A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7E2C0-2FEE-4F88-BDF0-7FF04EAB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70D7A-F55E-4073-8140-8C4F1393E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0EB2-A337-400C-A8AC-6A7EB1E5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0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B4E7-26D9-4564-9B34-32547319D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7680-8B0C-4E08-9033-E9431CB8E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2059-2648-42E4-909F-9DC05265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E38FB-B584-4DFD-B7A1-82557224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A298C-867A-4CEB-A2FF-117BE70D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863B9-C5A1-48F4-BAD2-FDBF384D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0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386B-5C0D-472E-B1C7-4AB65C86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26350-7FAB-47AE-B700-5F2F8DE2C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34605-5BD1-413F-B6BD-6EC938ABC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10585-71A4-44C2-A6A4-FD24E6747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2C3485-84A0-40C1-942C-7B1E0BC24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E8EEC-6C66-48D1-BE8B-1E4E81ED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03FB9-F313-4910-B584-D60863D2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F96460-1B29-4A17-A625-B51EFDEF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AB9A-9F19-403D-9D4B-6BFFF40F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68028-6FDD-43AC-BE2C-C0EE1D1A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525C0-A328-40A5-BACC-F33CE85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BFADE-F603-4F2B-9F71-926DC20E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00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07DDA4-A63D-4F36-8C70-C23C2600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60F38-13BD-4CA4-BAA0-D5C88FBD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1D595-437A-4184-B64A-F60B823C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3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0C7B-2B7C-4E6B-BF4C-8A271928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D97F-FECF-421E-943E-21D8DFC8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10DF8-F789-419E-9EC2-EFBAB8283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55AC5-1F64-4A29-A73C-9066F78E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0B506-81F3-4D20-8A69-AC350419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F62B-B87A-4CC9-AD80-1701FF74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98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D4A6-14A1-4F54-A552-C2760A7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A2220-19BB-4344-B6B4-0760CB841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7B706-BE3E-4490-9E00-66F5EF955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6B0D-3245-4A3D-82E5-AE514494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1D1E2-C4EF-4470-83C2-FDCEBFE4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9D87-B292-4FED-8613-D638A7CC8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52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D382D-01F3-4E1E-B0D2-893E33B3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CED11-CA3D-4027-B0B5-9945951E0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1CC8-98C1-47EF-A6DA-77EB85D30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3D3FF-662E-4C29-8DFC-9EF6586CE18C}" type="datetimeFigureOut">
              <a:rPr lang="en-GB" smtClean="0"/>
              <a:t>28/10/2019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A14F9-FDC8-421E-B014-A9F7EF51E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732EE-1742-4A52-BC88-046D07A5E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C49B-9DB6-4763-8B10-D603203BEC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2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B8F9FC-C14A-4091-BB60-5D5C0E5E5BD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804887" y="4293096"/>
            <a:ext cx="0" cy="5760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1F78643-21E2-47A0-BAC6-19FE41C56D46}"/>
              </a:ext>
            </a:extLst>
          </p:cNvPr>
          <p:cNvSpPr/>
          <p:nvPr/>
        </p:nvSpPr>
        <p:spPr>
          <a:xfrm>
            <a:off x="5375920" y="2168859"/>
            <a:ext cx="1440160" cy="1980221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 err="1"/>
              <a:t>vswitch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18112B-165B-4BB4-840E-071A1A5C6609}"/>
              </a:ext>
            </a:extLst>
          </p:cNvPr>
          <p:cNvSpPr/>
          <p:nvPr/>
        </p:nvSpPr>
        <p:spPr>
          <a:xfrm>
            <a:off x="6672064" y="2325165"/>
            <a:ext cx="288032" cy="2880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0A04A4-2988-402B-9582-B4F17F463B99}"/>
              </a:ext>
            </a:extLst>
          </p:cNvPr>
          <p:cNvSpPr/>
          <p:nvPr/>
        </p:nvSpPr>
        <p:spPr>
          <a:xfrm>
            <a:off x="6672064" y="2871382"/>
            <a:ext cx="288032" cy="2880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E0A831-C9D4-4244-B28D-D65D86FBCF5A}"/>
              </a:ext>
            </a:extLst>
          </p:cNvPr>
          <p:cNvSpPr/>
          <p:nvPr/>
        </p:nvSpPr>
        <p:spPr>
          <a:xfrm>
            <a:off x="6672064" y="3408906"/>
            <a:ext cx="288032" cy="2880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4C0A7-C87C-4A74-8991-72C29F686A57}"/>
              </a:ext>
            </a:extLst>
          </p:cNvPr>
          <p:cNvSpPr/>
          <p:nvPr/>
        </p:nvSpPr>
        <p:spPr>
          <a:xfrm>
            <a:off x="7536160" y="2240869"/>
            <a:ext cx="1440160" cy="463867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vmachine</a:t>
            </a:r>
            <a:endParaRPr lang="en-GB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BF7D51-EB5E-4A3A-BC93-F309E33648D8}"/>
              </a:ext>
            </a:extLst>
          </p:cNvPr>
          <p:cNvSpPr/>
          <p:nvPr/>
        </p:nvSpPr>
        <p:spPr>
          <a:xfrm>
            <a:off x="7536160" y="2777602"/>
            <a:ext cx="1440160" cy="463867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vmachine</a:t>
            </a:r>
            <a:endParaRPr lang="en-GB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FC8DF-750A-4710-ACC8-D6772066A519}"/>
              </a:ext>
            </a:extLst>
          </p:cNvPr>
          <p:cNvSpPr/>
          <p:nvPr/>
        </p:nvSpPr>
        <p:spPr>
          <a:xfrm>
            <a:off x="7536160" y="3320989"/>
            <a:ext cx="1440160" cy="463867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vmachine</a:t>
            </a:r>
            <a:endParaRPr lang="en-GB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F17E7D-838E-4389-9D51-94779B2927D5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6960096" y="2469181"/>
            <a:ext cx="576064" cy="362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2E8E62-5A1E-40CE-8666-2A61111119F9}"/>
              </a:ext>
            </a:extLst>
          </p:cNvPr>
          <p:cNvCxnSpPr>
            <a:stCxn id="5" idx="3"/>
            <a:endCxn id="13" idx="1"/>
          </p:cNvCxnSpPr>
          <p:nvPr/>
        </p:nvCxnSpPr>
        <p:spPr>
          <a:xfrm flipV="1">
            <a:off x="6960096" y="3009536"/>
            <a:ext cx="576064" cy="5862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0F8131-9B48-435D-B4E4-6C47D3A32C71}"/>
              </a:ext>
            </a:extLst>
          </p:cNvPr>
          <p:cNvCxnSpPr>
            <a:stCxn id="6" idx="3"/>
            <a:endCxn id="14" idx="1"/>
          </p:cNvCxnSpPr>
          <p:nvPr/>
        </p:nvCxnSpPr>
        <p:spPr>
          <a:xfrm>
            <a:off x="6960096" y="3552922"/>
            <a:ext cx="576064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llout: Bent Line with Accent Bar 26">
            <a:extLst>
              <a:ext uri="{FF2B5EF4-FFF2-40B4-BE49-F238E27FC236}">
                <a16:creationId xmlns:a16="http://schemas.microsoft.com/office/drawing/2014/main" id="{7D9F9733-BD9C-4B12-ABC5-948BDA762F24}"/>
              </a:ext>
            </a:extLst>
          </p:cNvPr>
          <p:cNvSpPr/>
          <p:nvPr/>
        </p:nvSpPr>
        <p:spPr>
          <a:xfrm>
            <a:off x="7536160" y="1376773"/>
            <a:ext cx="1440160" cy="326572"/>
          </a:xfrm>
          <a:prstGeom prst="accentCallout2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Callout: Bent Line with Accent Bar 28">
            <a:extLst>
              <a:ext uri="{FF2B5EF4-FFF2-40B4-BE49-F238E27FC236}">
                <a16:creationId xmlns:a16="http://schemas.microsoft.com/office/drawing/2014/main" id="{1442C001-32C2-4D4B-97A6-393565A2F240}"/>
              </a:ext>
            </a:extLst>
          </p:cNvPr>
          <p:cNvSpPr/>
          <p:nvPr/>
        </p:nvSpPr>
        <p:spPr>
          <a:xfrm>
            <a:off x="7246077" y="1585505"/>
            <a:ext cx="1946267" cy="327363"/>
          </a:xfrm>
          <a:prstGeom prst="accentCallout2">
            <a:avLst>
              <a:gd name="adj1" fmla="val 52333"/>
              <a:gd name="adj2" fmla="val 478"/>
              <a:gd name="adj3" fmla="val 52333"/>
              <a:gd name="adj4" fmla="val -15328"/>
              <a:gd name="adj5" fmla="val 274639"/>
              <a:gd name="adj6" fmla="val -227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vnetwork_adapter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FA63EC-83E8-44B6-A2CA-A3DE144C2672}"/>
              </a:ext>
            </a:extLst>
          </p:cNvPr>
          <p:cNvSpPr/>
          <p:nvPr/>
        </p:nvSpPr>
        <p:spPr>
          <a:xfrm>
            <a:off x="1055440" y="1268760"/>
            <a:ext cx="10081120" cy="496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phic 14" descr="Computer">
            <a:extLst>
              <a:ext uri="{FF2B5EF4-FFF2-40B4-BE49-F238E27FC236}">
                <a16:creationId xmlns:a16="http://schemas.microsoft.com/office/drawing/2014/main" id="{7E9FE3F3-9FD9-4667-BF67-F0C8EF9AD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4329" y="5134266"/>
            <a:ext cx="723341" cy="7233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DE7C9DF-86C0-47FF-B509-4433A7B8A0E4}"/>
              </a:ext>
            </a:extLst>
          </p:cNvPr>
          <p:cNvSpPr/>
          <p:nvPr/>
        </p:nvSpPr>
        <p:spPr>
          <a:xfrm>
            <a:off x="5211063" y="5693925"/>
            <a:ext cx="1800200" cy="327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management_os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9EE9DD-0CC3-4B40-BFFB-70C14E57FA72}"/>
              </a:ext>
            </a:extLst>
          </p:cNvPr>
          <p:cNvSpPr/>
          <p:nvPr/>
        </p:nvSpPr>
        <p:spPr>
          <a:xfrm>
            <a:off x="5660871" y="4005064"/>
            <a:ext cx="288032" cy="2880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BD440-1485-4D15-8335-01A348780250}"/>
              </a:ext>
            </a:extLst>
          </p:cNvPr>
          <p:cNvSpPr/>
          <p:nvPr/>
        </p:nvSpPr>
        <p:spPr>
          <a:xfrm>
            <a:off x="6243098" y="4005064"/>
            <a:ext cx="288032" cy="2880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D21482-486C-461B-A4A3-AE27B7C97679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387114" y="4293096"/>
            <a:ext cx="0" cy="576064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985BAE5-D28F-480F-9319-B4630BAA5DAB}"/>
              </a:ext>
            </a:extLst>
          </p:cNvPr>
          <p:cNvSpPr/>
          <p:nvPr/>
        </p:nvSpPr>
        <p:spPr>
          <a:xfrm>
            <a:off x="7392144" y="2325547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4F4E97-E6AD-4028-90BB-AC0686A6F7E4}"/>
              </a:ext>
            </a:extLst>
          </p:cNvPr>
          <p:cNvSpPr/>
          <p:nvPr/>
        </p:nvSpPr>
        <p:spPr>
          <a:xfrm>
            <a:off x="7392144" y="2875357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8656A5-86A4-4DE9-8C15-8A6717B28723}"/>
              </a:ext>
            </a:extLst>
          </p:cNvPr>
          <p:cNvSpPr/>
          <p:nvPr/>
        </p:nvSpPr>
        <p:spPr>
          <a:xfrm>
            <a:off x="7392144" y="3412802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7BB8E-0819-49DE-9587-5ED6CA8BCBF6}"/>
              </a:ext>
            </a:extLst>
          </p:cNvPr>
          <p:cNvSpPr/>
          <p:nvPr/>
        </p:nvSpPr>
        <p:spPr>
          <a:xfrm>
            <a:off x="6243098" y="4729705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9FAF7B-86E4-43A8-9267-E1FBD69D8F8C}"/>
              </a:ext>
            </a:extLst>
          </p:cNvPr>
          <p:cNvSpPr/>
          <p:nvPr/>
        </p:nvSpPr>
        <p:spPr>
          <a:xfrm>
            <a:off x="5660871" y="4729705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8A008F-0B1E-4BC9-A072-A798AA4D7890}"/>
              </a:ext>
            </a:extLst>
          </p:cNvPr>
          <p:cNvSpPr/>
          <p:nvPr/>
        </p:nvSpPr>
        <p:spPr>
          <a:xfrm>
            <a:off x="5231904" y="2325165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Graphic 35" descr="World">
            <a:extLst>
              <a:ext uri="{FF2B5EF4-FFF2-40B4-BE49-F238E27FC236}">
                <a16:creationId xmlns:a16="http://schemas.microsoft.com/office/drawing/2014/main" id="{EBA8E569-2D65-4FED-92EC-24D109651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5152" y="2252158"/>
            <a:ext cx="673224" cy="673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2820CB0-2995-466B-8C16-81823E11A4F8}"/>
              </a:ext>
            </a:extLst>
          </p:cNvPr>
          <p:cNvSpPr/>
          <p:nvPr/>
        </p:nvSpPr>
        <p:spPr>
          <a:xfrm>
            <a:off x="3431704" y="2895905"/>
            <a:ext cx="1080120" cy="327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internet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6B1CA4-C85F-47F6-9FB1-BE4A9CDEF85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572682" y="2469181"/>
            <a:ext cx="65922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6A7C1F9-FD29-46F7-8576-E1EE348C7214}"/>
              </a:ext>
            </a:extLst>
          </p:cNvPr>
          <p:cNvSpPr/>
          <p:nvPr/>
        </p:nvSpPr>
        <p:spPr>
          <a:xfrm>
            <a:off x="5231904" y="2876809"/>
            <a:ext cx="288032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5A8E5E-855C-4C0A-93EA-1C1752691061}"/>
              </a:ext>
            </a:extLst>
          </p:cNvPr>
          <p:cNvCxnSpPr>
            <a:cxnSpLocks/>
          </p:cNvCxnSpPr>
          <p:nvPr/>
        </p:nvCxnSpPr>
        <p:spPr>
          <a:xfrm flipV="1">
            <a:off x="4583832" y="3017668"/>
            <a:ext cx="646286" cy="142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06945BC-DF10-4D84-B826-0E561FAD3258}"/>
              </a:ext>
            </a:extLst>
          </p:cNvPr>
          <p:cNvSpPr/>
          <p:nvPr/>
        </p:nvSpPr>
        <p:spPr>
          <a:xfrm>
            <a:off x="4859288" y="2252158"/>
            <a:ext cx="241176" cy="100058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Callout: Bent Line with Accent Bar 42">
            <a:extLst>
              <a:ext uri="{FF2B5EF4-FFF2-40B4-BE49-F238E27FC236}">
                <a16:creationId xmlns:a16="http://schemas.microsoft.com/office/drawing/2014/main" id="{DB45F5B5-6840-4817-8E35-27ABF5E06DB7}"/>
              </a:ext>
            </a:extLst>
          </p:cNvPr>
          <p:cNvSpPr/>
          <p:nvPr/>
        </p:nvSpPr>
        <p:spPr>
          <a:xfrm>
            <a:off x="1343472" y="3533685"/>
            <a:ext cx="3311257" cy="327363"/>
          </a:xfrm>
          <a:prstGeom prst="accentCallout2">
            <a:avLst>
              <a:gd name="adj1" fmla="val 52334"/>
              <a:gd name="adj2" fmla="val 97979"/>
              <a:gd name="adj3" fmla="val 52333"/>
              <a:gd name="adj4" fmla="val 104885"/>
              <a:gd name="adj5" fmla="val -84648"/>
              <a:gd name="adj6" fmla="val 1094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vswitch.network_adapter_team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52" name="Callout: Bent Line with Accent Bar 51">
            <a:extLst>
              <a:ext uri="{FF2B5EF4-FFF2-40B4-BE49-F238E27FC236}">
                <a16:creationId xmlns:a16="http://schemas.microsoft.com/office/drawing/2014/main" id="{AF8D5FC1-EADC-4D3E-815E-589FC63837BD}"/>
              </a:ext>
            </a:extLst>
          </p:cNvPr>
          <p:cNvSpPr/>
          <p:nvPr/>
        </p:nvSpPr>
        <p:spPr>
          <a:xfrm>
            <a:off x="2999656" y="1600773"/>
            <a:ext cx="1859632" cy="327363"/>
          </a:xfrm>
          <a:prstGeom prst="accentCallout2">
            <a:avLst>
              <a:gd name="adj1" fmla="val 52334"/>
              <a:gd name="adj2" fmla="val 97979"/>
              <a:gd name="adj3" fmla="val 52333"/>
              <a:gd name="adj4" fmla="val 113316"/>
              <a:gd name="adj5" fmla="val 271352"/>
              <a:gd name="adj6" fmla="val 12800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network_adapter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53" name="Callout: Bent Line with Accent Bar 52">
            <a:extLst>
              <a:ext uri="{FF2B5EF4-FFF2-40B4-BE49-F238E27FC236}">
                <a16:creationId xmlns:a16="http://schemas.microsoft.com/office/drawing/2014/main" id="{379C456B-3600-4FAE-B292-8D672A831E25}"/>
              </a:ext>
            </a:extLst>
          </p:cNvPr>
          <p:cNvSpPr/>
          <p:nvPr/>
        </p:nvSpPr>
        <p:spPr>
          <a:xfrm>
            <a:off x="7246076" y="5211164"/>
            <a:ext cx="1874259" cy="327363"/>
          </a:xfrm>
          <a:prstGeom prst="accentCallout2">
            <a:avLst>
              <a:gd name="adj1" fmla="val 52334"/>
              <a:gd name="adj2" fmla="val 3113"/>
              <a:gd name="adj3" fmla="val 52333"/>
              <a:gd name="adj4" fmla="val -12923"/>
              <a:gd name="adj5" fmla="val -98341"/>
              <a:gd name="adj6" fmla="val -4474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network_adapter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54" name="Callout: Bent Line with Accent Bar 53">
            <a:extLst>
              <a:ext uri="{FF2B5EF4-FFF2-40B4-BE49-F238E27FC236}">
                <a16:creationId xmlns:a16="http://schemas.microsoft.com/office/drawing/2014/main" id="{FE0A6A68-2F3D-4131-84AC-58BCEEA68562}"/>
              </a:ext>
            </a:extLst>
          </p:cNvPr>
          <p:cNvSpPr/>
          <p:nvPr/>
        </p:nvSpPr>
        <p:spPr>
          <a:xfrm>
            <a:off x="7439130" y="4799779"/>
            <a:ext cx="1946267" cy="327363"/>
          </a:xfrm>
          <a:prstGeom prst="accentCallout2">
            <a:avLst>
              <a:gd name="adj1" fmla="val 52333"/>
              <a:gd name="adj2" fmla="val 478"/>
              <a:gd name="adj3" fmla="val 52333"/>
              <a:gd name="adj4" fmla="val -15328"/>
              <a:gd name="adj5" fmla="val -195828"/>
              <a:gd name="adj6" fmla="val -552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/>
                </a:solidFill>
              </a:rPr>
              <a:t>vnetwork_adapter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33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Stefaan Coussement</dc:creator>
  <cp:lastModifiedBy>Stefaan Coussement</cp:lastModifiedBy>
  <cp:revision>33</cp:revision>
  <dcterms:created xsi:type="dcterms:W3CDTF">2019-10-23T08:31:48Z</dcterms:created>
  <dcterms:modified xsi:type="dcterms:W3CDTF">2019-10-28T14:02:19Z</dcterms:modified>
</cp:coreProperties>
</file>