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elinternationaliasi.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ypal/PayPal-Java-S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123F-71E0-4F3F-B79C-7BF1D74E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1178"/>
            <a:ext cx="7766936" cy="1646302"/>
          </a:xfrm>
        </p:spPr>
        <p:txBody>
          <a:bodyPr/>
          <a:lstStyle/>
          <a:p>
            <a:r>
              <a:rPr lang="ro-RO" dirty="0"/>
              <a:t>Hotel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25BAF-E852-4A11-AB23-44C92E8E6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Coordonator licență</a:t>
            </a:r>
            <a:r>
              <a:rPr lang="en-US" sz="2400" dirty="0"/>
              <a:t>:</a:t>
            </a:r>
            <a:r>
              <a:rPr lang="ro-RO" sz="2400" dirty="0"/>
              <a:t> Colab. Florin Olariu</a:t>
            </a:r>
          </a:p>
          <a:p>
            <a:r>
              <a:rPr lang="ro-RO" sz="2400" dirty="0"/>
              <a:t>Absolvent</a:t>
            </a:r>
            <a:r>
              <a:rPr lang="en-US" sz="2400" dirty="0"/>
              <a:t>:</a:t>
            </a:r>
            <a:r>
              <a:rPr lang="ro-RO" sz="2400" dirty="0"/>
              <a:t> Adrian Ștefan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07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710C-B90C-46E3-A5D1-44ACA2B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Practici bune de scriere de cod 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D071-CFC3-4DE3-972B-6DCF3EDE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principiilor</a:t>
            </a:r>
            <a:r>
              <a:rPr lang="en-US" dirty="0"/>
              <a:t> de clean code</a:t>
            </a:r>
            <a:endParaRPr lang="ro-RO" dirty="0"/>
          </a:p>
          <a:p>
            <a:r>
              <a:rPr lang="ro-RO" dirty="0"/>
              <a:t>Folosirea de obiecte de transfer de date (DTO) pentru a prelua și returna date pe front-</a:t>
            </a:r>
            <a:r>
              <a:rPr lang="ro-RO" dirty="0" err="1"/>
              <a:t>end</a:t>
            </a:r>
            <a:endParaRPr lang="ro-RO" dirty="0"/>
          </a:p>
          <a:p>
            <a:r>
              <a:rPr lang="ro-RO" dirty="0"/>
              <a:t>Folosirea sistemului de injectare de dependințe pentru realizare </a:t>
            </a:r>
            <a:r>
              <a:rPr lang="ro-RO" dirty="0" err="1"/>
              <a:t>inversion</a:t>
            </a:r>
            <a:r>
              <a:rPr lang="ro-RO" dirty="0"/>
              <a:t> of control</a:t>
            </a:r>
            <a:endParaRPr lang="en-US" dirty="0"/>
          </a:p>
          <a:p>
            <a:r>
              <a:rPr lang="en-US" dirty="0" err="1"/>
              <a:t>Interfa</a:t>
            </a:r>
            <a:r>
              <a:rPr lang="ro-RO" dirty="0"/>
              <a:t>ța grafică este făcută </a:t>
            </a:r>
            <a:r>
              <a:rPr lang="ro-RO" dirty="0" err="1"/>
              <a:t>responsive</a:t>
            </a:r>
            <a:r>
              <a:rPr lang="ro-RO" dirty="0"/>
              <a:t> pentru diferite tipuri de dispozitive (calculator, tabletă, telefon)</a:t>
            </a:r>
          </a:p>
        </p:txBody>
      </p:sp>
    </p:spTree>
    <p:extLst>
      <p:ext uri="{BB962C8B-B14F-4D97-AF65-F5344CB8AC3E}">
        <p14:creationId xmlns:p14="http://schemas.microsoft.com/office/powerpoint/2010/main" val="85530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BA33-8AEF-4442-A1C9-29A5726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2012-B59F-4E50-99F4-87D466F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Pros</a:t>
            </a:r>
            <a:endParaRPr lang="ro-RO" dirty="0"/>
          </a:p>
          <a:p>
            <a:pPr lvl="1"/>
            <a:r>
              <a:rPr lang="ro-RO" b="1" dirty="0"/>
              <a:t>Modalitate de cazare la un hotel doar prin intermediul aplicației</a:t>
            </a:r>
          </a:p>
          <a:p>
            <a:pPr lvl="1"/>
            <a:r>
              <a:rPr lang="ro-RO" b="1" dirty="0"/>
              <a:t>Comenzi room-service la care le poți vedea statusul actual</a:t>
            </a:r>
          </a:p>
          <a:p>
            <a:pPr lvl="1"/>
            <a:r>
              <a:rPr lang="ro-RO" b="1" dirty="0"/>
              <a:t>Algoritm care să genereze prețul rezervării variabil</a:t>
            </a:r>
          </a:p>
          <a:p>
            <a:r>
              <a:rPr lang="ro-RO" dirty="0" err="1"/>
              <a:t>Cons</a:t>
            </a:r>
            <a:endParaRPr lang="ro-RO" dirty="0"/>
          </a:p>
          <a:p>
            <a:pPr lvl="1"/>
            <a:r>
              <a:rPr lang="ro-RO" b="1" dirty="0"/>
              <a:t>Lipsă posibilităților de a face rezervări pentru săli de ședința sau la evenimente de tip </a:t>
            </a:r>
            <a:r>
              <a:rPr lang="ro-RO" b="1" dirty="0" err="1"/>
              <a:t>spa</a:t>
            </a:r>
            <a:r>
              <a:rPr lang="ro-RO" b="1" dirty="0"/>
              <a:t> și masaj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85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CB61-58CD-4F3C-B2E3-FC0A6788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DA38-D77E-420E-92D4-3A7BF594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012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96CA-B31C-416D-B565-8055A6E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9D3B-D9A8-46CC-B470-CE8C3DB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Aplicație modernă care oferă clienților folosirea serviciile unui hotel direct prin intermediul aplicației</a:t>
            </a:r>
          </a:p>
          <a:p>
            <a:r>
              <a:rPr lang="ro-RO" dirty="0"/>
              <a:t>Aplicația oferă angajaților hotelului posibilitatea de a face management asupra hotelului și de a adăuga noi tipuri de camere sau alimente pentru sistemul de room-service</a:t>
            </a:r>
          </a:p>
          <a:p>
            <a:r>
              <a:rPr lang="ro-RO" dirty="0" err="1"/>
              <a:t>Responsive</a:t>
            </a:r>
            <a:r>
              <a:rPr lang="ro-RO" dirty="0"/>
              <a:t> pentru orice tip de dispozitiv</a:t>
            </a:r>
          </a:p>
          <a:p>
            <a:r>
              <a:rPr lang="ro-RO" dirty="0"/>
              <a:t>Codul este scris să fie ușor de înțeles și dezvoltat mai departe pentru adăugarea de noi funcționalități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929-7066-45DF-86DA-DAC36759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8E45-F4E1-4697-A77A-E5E4D523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993"/>
            <a:ext cx="8596668" cy="4410369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Diagram</a:t>
            </a:r>
            <a:r>
              <a:rPr lang="ro-RO" dirty="0"/>
              <a:t>ă containere aplicație</a:t>
            </a:r>
          </a:p>
          <a:p>
            <a:r>
              <a:rPr lang="ro-RO" dirty="0"/>
              <a:t>Tehnologii folosite</a:t>
            </a:r>
          </a:p>
          <a:p>
            <a:r>
              <a:rPr lang="ro-RO" dirty="0"/>
              <a:t>Structură aplicație back-</a:t>
            </a:r>
            <a:r>
              <a:rPr lang="ro-RO" dirty="0" err="1"/>
              <a:t>end</a:t>
            </a:r>
            <a:endParaRPr lang="ro-RO" dirty="0"/>
          </a:p>
          <a:p>
            <a:r>
              <a:rPr lang="ro-RO" dirty="0"/>
              <a:t>Algoritm generare preț rezervare</a:t>
            </a:r>
          </a:p>
          <a:p>
            <a:r>
              <a:rPr lang="ro-RO" dirty="0"/>
              <a:t>Serviciu emailuri</a:t>
            </a:r>
          </a:p>
          <a:p>
            <a:r>
              <a:rPr lang="ro-RO" dirty="0"/>
              <a:t>Serviciu plată rezervare</a:t>
            </a:r>
          </a:p>
          <a:p>
            <a:r>
              <a:rPr lang="ro-RO" dirty="0"/>
              <a:t>Practici bune de scriere de cod folosite</a:t>
            </a:r>
          </a:p>
          <a:p>
            <a:r>
              <a:rPr lang="ro-RO" dirty="0" err="1"/>
              <a:t>Benefits</a:t>
            </a:r>
            <a:endParaRPr lang="ro-RO" dirty="0"/>
          </a:p>
          <a:p>
            <a:r>
              <a:rPr lang="ro-RO" dirty="0" err="1"/>
              <a:t>Demo</a:t>
            </a:r>
            <a:endParaRPr lang="ro-RO" dirty="0"/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F888-C8F2-4308-A61B-353F13B8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85E-2A8F-43C9-ABC8-341963DF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Tema licenței este construirea unei aplicații web pentru </a:t>
            </a:r>
            <a:r>
              <a:rPr lang="ro-RO" dirty="0" err="1"/>
              <a:t>managemntul</a:t>
            </a:r>
            <a:r>
              <a:rPr lang="ro-RO" dirty="0"/>
              <a:t> unui hotel, oferind clienților posibilitatea de </a:t>
            </a:r>
            <a:r>
              <a:rPr lang="ro-RO" dirty="0" err="1"/>
              <a:t>ase</a:t>
            </a:r>
            <a:r>
              <a:rPr lang="ro-RO" dirty="0"/>
              <a:t> face rezervări și de a se caza doar prin intermediul aplicației. De asemenea, clienților le este oferită și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a da comenzi room-service prin intermediul aplicației</a:t>
            </a:r>
          </a:p>
          <a:p>
            <a:r>
              <a:rPr lang="ro-RO" dirty="0"/>
              <a:t>Angajații hotelului pot folosi aplicația cu scop de management asupra hotelului și pentru a </a:t>
            </a:r>
            <a:r>
              <a:rPr lang="ro-RO" dirty="0" err="1"/>
              <a:t>adauga</a:t>
            </a:r>
            <a:r>
              <a:rPr lang="ro-RO" dirty="0"/>
              <a:t> noi tipuri de camere pentru rezervări sau alimente pentru room-service</a:t>
            </a:r>
          </a:p>
          <a:p>
            <a:r>
              <a:rPr lang="ro-RO" dirty="0"/>
              <a:t>Noutatea adusă de aplicație este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te caza într-o cameră a hotelului doar prin intermediul aplicației, după rezervare primind un QR code cu care </a:t>
            </a:r>
            <a:r>
              <a:rPr lang="ro-RO" dirty="0" err="1"/>
              <a:t>poați</a:t>
            </a:r>
            <a:r>
              <a:rPr lang="ro-RO" dirty="0"/>
              <a:t> intra în cameră pe perioada rezervării</a:t>
            </a:r>
          </a:p>
          <a:p>
            <a:r>
              <a:rPr lang="ro-RO" dirty="0"/>
              <a:t>Exemplu aplicație existentă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https://www.hotelinternationaliasi.ro/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DFE8-FD28-47EE-931F-9D3F25AD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6707" cy="838722"/>
          </a:xfrm>
        </p:spPr>
        <p:txBody>
          <a:bodyPr/>
          <a:lstStyle/>
          <a:p>
            <a:r>
              <a:rPr lang="en-US" dirty="0"/>
              <a:t>Diagram</a:t>
            </a:r>
            <a:r>
              <a:rPr lang="ro-RO" dirty="0"/>
              <a:t>ă containere aplicație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3D896D-F964-48DD-96AE-8F2FBA2E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23" y="1448322"/>
            <a:ext cx="7503728" cy="51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AE76-6853-4782-92D3-F61E266B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70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9EE9-E041-484A-BBAC-C31DBFE5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665"/>
            <a:ext cx="8596668" cy="4227698"/>
          </a:xfrm>
        </p:spPr>
        <p:txBody>
          <a:bodyPr>
            <a:normAutofit/>
          </a:bodyPr>
          <a:lstStyle/>
          <a:p>
            <a:r>
              <a:rPr lang="en-US" dirty="0" err="1"/>
              <a:t>Fornt</a:t>
            </a:r>
            <a:r>
              <a:rPr lang="en-US" dirty="0"/>
              <a:t>-end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Angular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TypeScript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scripting HTML5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modelare</a:t>
            </a:r>
            <a:r>
              <a:rPr lang="en-US" b="1" dirty="0"/>
              <a:t> CSS3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Java 8</a:t>
            </a:r>
          </a:p>
          <a:p>
            <a:pPr lvl="1"/>
            <a:r>
              <a:rPr lang="en-US" b="1" dirty="0"/>
              <a:t>ORM-</a:t>
            </a:r>
            <a:r>
              <a:rPr lang="en-US" b="1" dirty="0" err="1"/>
              <a:t>ul</a:t>
            </a:r>
            <a:r>
              <a:rPr lang="en-US" b="1" dirty="0"/>
              <a:t> Hibernate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Spring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JUnit</a:t>
            </a:r>
          </a:p>
          <a:p>
            <a:r>
              <a:rPr lang="en-US" dirty="0" err="1"/>
              <a:t>Baza</a:t>
            </a:r>
            <a:r>
              <a:rPr lang="en-US" dirty="0"/>
              <a:t> de date PostgreSQL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2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2BF2-2483-4B7F-BB08-9608194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Structură aplicație back-</a:t>
            </a:r>
            <a:r>
              <a:rPr lang="ro-RO" dirty="0" err="1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B124-6406-4C18-8D43-03AD9F1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Nivel controller</a:t>
            </a:r>
          </a:p>
          <a:p>
            <a:r>
              <a:rPr lang="ro-RO" dirty="0"/>
              <a:t>Nivel servicii</a:t>
            </a:r>
          </a:p>
          <a:p>
            <a:r>
              <a:rPr lang="ro-RO" dirty="0"/>
              <a:t>Nivel </a:t>
            </a:r>
            <a:r>
              <a:rPr lang="ro-RO" dirty="0" err="1"/>
              <a:t>persistance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A55-E28C-4D83-8BF3-7F97897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generare preț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F3A0-4507-4072-9A33-3E8651EB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Criterii calculare preț rezervare</a:t>
            </a:r>
          </a:p>
          <a:p>
            <a:pPr lvl="1"/>
            <a:r>
              <a:rPr lang="ro-RO" b="1" dirty="0"/>
              <a:t>Prețul inițial al categoriei de camere</a:t>
            </a:r>
          </a:p>
          <a:p>
            <a:pPr lvl="1"/>
            <a:r>
              <a:rPr lang="ro-RO" b="1" dirty="0"/>
              <a:t>Numărul de camere ocupate pentru zilele rezervării</a:t>
            </a:r>
          </a:p>
          <a:p>
            <a:pPr lvl="1"/>
            <a:r>
              <a:rPr lang="ro-RO" b="1" dirty="0"/>
              <a:t>Verificare dacă zilele rezervării sunt zile cunoscute ca zile în care se fac multe rezervări</a:t>
            </a:r>
          </a:p>
          <a:p>
            <a:pPr lvl="1"/>
            <a:r>
              <a:rPr lang="ro-RO" b="1" dirty="0"/>
              <a:t>Numărul de zile pentru care este făcută rezervare</a:t>
            </a:r>
          </a:p>
          <a:p>
            <a:pPr lvl="1"/>
            <a:r>
              <a:rPr lang="ro-RO" b="1" dirty="0"/>
              <a:t>Numărul de rezervări făcute în ultimele 24 de ore</a:t>
            </a:r>
          </a:p>
          <a:p>
            <a:pPr lvl="1"/>
            <a:r>
              <a:rPr lang="ro-RO" b="1" dirty="0"/>
              <a:t>Rezervările anterioare ale clientului care face rezervarea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17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B436-10A5-4ECB-8384-F71E344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emailuri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5783-2D6A-4E4E-B562-1AD3E67D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anumite cazuri sunt trimise emailuri din aplicație pentru înștiințarea utilizatorilor despre anumite evenimente</a:t>
            </a:r>
          </a:p>
          <a:p>
            <a:r>
              <a:rPr lang="ro-RO" dirty="0"/>
              <a:t>Serviciul folosit este </a:t>
            </a:r>
            <a:r>
              <a:rPr lang="ro-RO" dirty="0" err="1"/>
              <a:t>Gmail</a:t>
            </a:r>
            <a:r>
              <a:rPr lang="ro-RO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3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3B82-7FFB-4520-A664-15FD06C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plată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8D10-410B-43D1-B7CF-C695D26D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ca un client al hotelului să finalizeze o rezervare este necesară efectuarea plății pentru acea rezervare</a:t>
            </a:r>
          </a:p>
          <a:p>
            <a:r>
              <a:rPr lang="ro-RO" dirty="0"/>
              <a:t>Plata este realizată prin </a:t>
            </a:r>
            <a:r>
              <a:rPr lang="ro-RO" dirty="0" err="1"/>
              <a:t>PayPal</a:t>
            </a:r>
            <a:r>
              <a:rPr lang="ro-RO" dirty="0"/>
              <a:t> în mediul </a:t>
            </a:r>
            <a:r>
              <a:rPr lang="ro-RO" dirty="0" err="1"/>
              <a:t>sandbox</a:t>
            </a:r>
            <a:endParaRPr lang="ro-RO" dirty="0"/>
          </a:p>
          <a:p>
            <a:r>
              <a:rPr lang="ro-RO" dirty="0"/>
              <a:t>SDK </a:t>
            </a:r>
            <a:r>
              <a:rPr lang="ro-RO" dirty="0" err="1"/>
              <a:t>PayPal</a:t>
            </a:r>
            <a:r>
              <a:rPr lang="ro-RO" dirty="0"/>
              <a:t> pentru Java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https://github.com/paypal/PayPal-Java-SDK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Hotel Manager</vt:lpstr>
      <vt:lpstr>Cuprins</vt:lpstr>
      <vt:lpstr>Context</vt:lpstr>
      <vt:lpstr>Diagramă containere aplicație</vt:lpstr>
      <vt:lpstr>Tehnologii folosite</vt:lpstr>
      <vt:lpstr>Structură aplicație back-end</vt:lpstr>
      <vt:lpstr>Algoritm generare preț rezervare</vt:lpstr>
      <vt:lpstr>Serviciu emailuri</vt:lpstr>
      <vt:lpstr>Serviciu plată rezervare</vt:lpstr>
      <vt:lpstr>Practici bune de scriere de cod folosite</vt:lpstr>
      <vt:lpstr>Benefits</vt:lpstr>
      <vt:lpstr>Demo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Manager</dc:title>
  <dc:creator>stefan cristian</dc:creator>
  <cp:lastModifiedBy>stefan cristian</cp:lastModifiedBy>
  <cp:revision>2</cp:revision>
  <dcterms:created xsi:type="dcterms:W3CDTF">2019-06-22T10:01:18Z</dcterms:created>
  <dcterms:modified xsi:type="dcterms:W3CDTF">2019-06-22T11:49:58Z</dcterms:modified>
</cp:coreProperties>
</file>