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2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217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1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198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23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47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89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5894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21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325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8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52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EFC2-4840-4FB3-9AD7-F492D8CBD41D}" type="datetimeFigureOut">
              <a:rPr lang="de-DE" smtClean="0"/>
              <a:pPr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9E9A-5351-4D0B-B9F3-D68745939D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06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361" y="628906"/>
            <a:ext cx="9897278" cy="16776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14616" y="18372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#C8D0C9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663549" y="18372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#98B4A0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698055" y="18372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#F4C7B4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526855" y="18372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#62667E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567322" y="183726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#A09A9E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147361" y="2778667"/>
            <a:ext cx="604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https://color.adobe.com/de/Wedding1-color-theme-6815336/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822" y="3288056"/>
            <a:ext cx="11277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243914" y="5799609"/>
            <a:ext cx="7611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https://color.adobe.com/de/Steampunk-Blog-Fofo-color-theme-7477951/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50324" y="50047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smtClean="0"/>
              <a:t>AB7633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88728" y="500471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smtClean="0"/>
              <a:t>C2AB6B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55039" y="500471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smtClean="0"/>
              <a:t>6D2316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695731" y="500471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smtClean="0"/>
              <a:t>85432D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868003" y="50047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#B28C59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006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581" y="1000126"/>
            <a:ext cx="11382838" cy="35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3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Company>Fraunhofer Gesellschaft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Raatz, Stefan</dc:creator>
  <cp:lastModifiedBy>Stefanie Schulz</cp:lastModifiedBy>
  <cp:revision>9</cp:revision>
  <dcterms:created xsi:type="dcterms:W3CDTF">2016-07-22T09:48:42Z</dcterms:created>
  <dcterms:modified xsi:type="dcterms:W3CDTF">2016-07-23T11:12:10Z</dcterms:modified>
</cp:coreProperties>
</file>