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-21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EFC2-4840-4FB3-9AD7-F492D8CBD41D}" type="datetimeFigureOut">
              <a:rPr lang="de-DE" smtClean="0"/>
              <a:pPr/>
              <a:t>23.07.2016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9E9A-5351-4D0B-B9F3-D68745939D4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48217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EFC2-4840-4FB3-9AD7-F492D8CBD41D}" type="datetimeFigureOut">
              <a:rPr lang="de-DE" smtClean="0"/>
              <a:pPr/>
              <a:t>23.07.2016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9E9A-5351-4D0B-B9F3-D68745939D4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7015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EFC2-4840-4FB3-9AD7-F492D8CBD41D}" type="datetimeFigureOut">
              <a:rPr lang="de-DE" smtClean="0"/>
              <a:pPr/>
              <a:t>23.07.2016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9E9A-5351-4D0B-B9F3-D68745939D4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519810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EFC2-4840-4FB3-9AD7-F492D8CBD41D}" type="datetimeFigureOut">
              <a:rPr lang="de-DE" smtClean="0"/>
              <a:pPr/>
              <a:t>23.07.2016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9E9A-5351-4D0B-B9F3-D68745939D4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66232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EFC2-4840-4FB3-9AD7-F492D8CBD41D}" type="datetimeFigureOut">
              <a:rPr lang="de-DE" smtClean="0"/>
              <a:pPr/>
              <a:t>23.07.2016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9E9A-5351-4D0B-B9F3-D68745939D4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634736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EFC2-4840-4FB3-9AD7-F492D8CBD41D}" type="datetimeFigureOut">
              <a:rPr lang="de-DE" smtClean="0"/>
              <a:pPr/>
              <a:t>23.07.2016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9E9A-5351-4D0B-B9F3-D68745939D4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768936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EFC2-4840-4FB3-9AD7-F492D8CBD41D}" type="datetimeFigureOut">
              <a:rPr lang="de-DE" smtClean="0"/>
              <a:pPr/>
              <a:t>23.07.2016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9E9A-5351-4D0B-B9F3-D68745939D4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25894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EFC2-4840-4FB3-9AD7-F492D8CBD41D}" type="datetimeFigureOut">
              <a:rPr lang="de-DE" smtClean="0"/>
              <a:pPr/>
              <a:t>23.07.2016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9E9A-5351-4D0B-B9F3-D68745939D4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78210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EFC2-4840-4FB3-9AD7-F492D8CBD41D}" type="datetimeFigureOut">
              <a:rPr lang="de-DE" smtClean="0"/>
              <a:pPr/>
              <a:t>23.07.2016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9E9A-5351-4D0B-B9F3-D68745939D4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032542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EFC2-4840-4FB3-9AD7-F492D8CBD41D}" type="datetimeFigureOut">
              <a:rPr lang="de-DE" smtClean="0"/>
              <a:pPr/>
              <a:t>23.07.2016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9E9A-5351-4D0B-B9F3-D68745939D4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186884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EFC2-4840-4FB3-9AD7-F492D8CBD41D}" type="datetimeFigureOut">
              <a:rPr lang="de-DE" smtClean="0"/>
              <a:pPr/>
              <a:t>23.07.2016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9E9A-5351-4D0B-B9F3-D68745939D4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08525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6EFC2-4840-4FB3-9AD7-F492D8CBD41D}" type="datetimeFigureOut">
              <a:rPr lang="de-DE" smtClean="0"/>
              <a:pPr/>
              <a:t>23.07.2016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F9E9A-5351-4D0B-B9F3-D68745939D4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94060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7361" y="628906"/>
            <a:ext cx="9897278" cy="1677689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1614616" y="1837267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#C8D0C9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663549" y="1837267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#98B4A0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5698055" y="183726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#F4C7B4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7526855" y="1837267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#62667E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9567322" y="1837267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#A09A9E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1147361" y="2778667"/>
            <a:ext cx="6041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https://color.adobe.com/de/Wedding1-color-theme-6815336/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4822" y="3288056"/>
            <a:ext cx="1127760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hteck 11"/>
          <p:cNvSpPr/>
          <p:nvPr/>
        </p:nvSpPr>
        <p:spPr>
          <a:xfrm>
            <a:off x="1243914" y="5799609"/>
            <a:ext cx="76117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https://color.adobe.com/de/Steampunk-Blog-Fofo-color-theme-7477951/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1050324" y="5004715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#AB7633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3288728" y="5004715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#C2AB6B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5455039" y="5004715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#6D2316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7695731" y="5004715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#85432D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9868003" y="5004715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#B28C59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700685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 smtClean="0"/>
              <a:t>https://color.adobe.com/de/green-thumb-color-theme-7984402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4581" y="1000126"/>
            <a:ext cx="11382838" cy="35879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13487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Benutzerdefiniert</PresentationFormat>
  <Paragraphs>13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Office Theme</vt:lpstr>
      <vt:lpstr>Folie 1</vt:lpstr>
      <vt:lpstr>Folie 2</vt:lpstr>
      <vt:lpstr>Folie 3</vt:lpstr>
    </vt:vector>
  </TitlesOfParts>
  <Company>Fraunhofer Gesellschaft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Raatz, Stefan</dc:creator>
  <cp:lastModifiedBy>Stefanie Schulz</cp:lastModifiedBy>
  <cp:revision>10</cp:revision>
  <dcterms:created xsi:type="dcterms:W3CDTF">2016-07-22T09:48:42Z</dcterms:created>
  <dcterms:modified xsi:type="dcterms:W3CDTF">2016-07-23T12:03:19Z</dcterms:modified>
</cp:coreProperties>
</file>