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EFC2-4840-4FB3-9AD7-F492D8CBD41D}" type="datetimeFigureOut">
              <a:rPr lang="de-DE" smtClean="0"/>
              <a:t>22.07.2016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E9A-5351-4D0B-B9F3-D68745939D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17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EFC2-4840-4FB3-9AD7-F492D8CBD41D}" type="datetimeFigureOut">
              <a:rPr lang="de-DE" smtClean="0"/>
              <a:t>22.07.2016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E9A-5351-4D0B-B9F3-D68745939D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5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EFC2-4840-4FB3-9AD7-F492D8CBD41D}" type="datetimeFigureOut">
              <a:rPr lang="de-DE" smtClean="0"/>
              <a:t>22.07.2016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E9A-5351-4D0B-B9F3-D68745939D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81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EFC2-4840-4FB3-9AD7-F492D8CBD41D}" type="datetimeFigureOut">
              <a:rPr lang="de-DE" smtClean="0"/>
              <a:t>22.07.2016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E9A-5351-4D0B-B9F3-D68745939D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32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EFC2-4840-4FB3-9AD7-F492D8CBD41D}" type="datetimeFigureOut">
              <a:rPr lang="de-DE" smtClean="0"/>
              <a:t>22.07.2016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E9A-5351-4D0B-B9F3-D68745939D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73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EFC2-4840-4FB3-9AD7-F492D8CBD41D}" type="datetimeFigureOut">
              <a:rPr lang="de-DE" smtClean="0"/>
              <a:t>22.07.2016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E9A-5351-4D0B-B9F3-D68745939D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93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EFC2-4840-4FB3-9AD7-F492D8CBD41D}" type="datetimeFigureOut">
              <a:rPr lang="de-DE" smtClean="0"/>
              <a:t>22.07.2016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E9A-5351-4D0B-B9F3-D68745939D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94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EFC2-4840-4FB3-9AD7-F492D8CBD41D}" type="datetimeFigureOut">
              <a:rPr lang="de-DE" smtClean="0"/>
              <a:t>22.07.2016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E9A-5351-4D0B-B9F3-D68745939D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10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EFC2-4840-4FB3-9AD7-F492D8CBD41D}" type="datetimeFigureOut">
              <a:rPr lang="de-DE" smtClean="0"/>
              <a:t>22.07.2016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E9A-5351-4D0B-B9F3-D68745939D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54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EFC2-4840-4FB3-9AD7-F492D8CBD41D}" type="datetimeFigureOut">
              <a:rPr lang="de-DE" smtClean="0"/>
              <a:t>22.07.2016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E9A-5351-4D0B-B9F3-D68745939D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88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EFC2-4840-4FB3-9AD7-F492D8CBD41D}" type="datetimeFigureOut">
              <a:rPr lang="de-DE" smtClean="0"/>
              <a:t>22.07.2016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9E9A-5351-4D0B-B9F3-D68745939D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25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6EFC2-4840-4FB3-9AD7-F492D8CBD41D}" type="datetimeFigureOut">
              <a:rPr lang="de-DE" smtClean="0"/>
              <a:t>22.07.2016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9E9A-5351-4D0B-B9F3-D68745939D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60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61" y="628906"/>
            <a:ext cx="9897278" cy="167768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614616" y="1837267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#C8D0C9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663549" y="1837267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#98B4A0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698055" y="183726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#F4C7B4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7526855" y="1837267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#62667E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9567322" y="1837267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#A09A9E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147361" y="2778667"/>
            <a:ext cx="6041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https://color.adobe.com/de/Wedding1-color-theme-6815336/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068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81" y="1000126"/>
            <a:ext cx="11382838" cy="358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87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Company>Fraunhofer Gesellschaft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Raatz, Stefan</dc:creator>
  <cp:lastModifiedBy>Raatz, Stefan</cp:lastModifiedBy>
  <cp:revision>2</cp:revision>
  <dcterms:created xsi:type="dcterms:W3CDTF">2016-07-22T09:48:42Z</dcterms:created>
  <dcterms:modified xsi:type="dcterms:W3CDTF">2016-07-22T12:00:06Z</dcterms:modified>
</cp:coreProperties>
</file>