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60" r:id="rId3"/>
    <p:sldId id="262" r:id="rId4"/>
    <p:sldId id="258" r:id="rId5"/>
    <p:sldId id="263" r:id="rId6"/>
    <p:sldId id="259" r:id="rId7"/>
    <p:sldId id="265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5F9"/>
    <a:srgbClr val="BFD5F2"/>
    <a:srgbClr val="E99695"/>
    <a:srgbClr val="C2E1C6"/>
    <a:srgbClr val="BF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/>
    <p:restoredTop sz="94674"/>
  </p:normalViewPr>
  <p:slideViewPr>
    <p:cSldViewPr snapToGrid="0" snapToObjects="1">
      <p:cViewPr>
        <p:scale>
          <a:sx n="91" d="100"/>
          <a:sy n="91" d="100"/>
        </p:scale>
        <p:origin x="2064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549E3-FE36-0340-9F1A-AF7D125B71A2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4D80B-F04A-2340-ABE2-4990029D0C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90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4D80B-F04A-2340-ABE2-4990029D0CC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7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9BE9-F8C5-8C44-A540-BBCD08577411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852-FDB6-3A49-A5E9-F73F3697A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30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9BE9-F8C5-8C44-A540-BBCD08577411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852-FDB6-3A49-A5E9-F73F3697A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9BE9-F8C5-8C44-A540-BBCD08577411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852-FDB6-3A49-A5E9-F73F3697A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13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9BE9-F8C5-8C44-A540-BBCD08577411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852-FDB6-3A49-A5E9-F73F3697A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73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9BE9-F8C5-8C44-A540-BBCD08577411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852-FDB6-3A49-A5E9-F73F3697A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4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9BE9-F8C5-8C44-A540-BBCD08577411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852-FDB6-3A49-A5E9-F73F3697A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6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9BE9-F8C5-8C44-A540-BBCD08577411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852-FDB6-3A49-A5E9-F73F3697A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00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9BE9-F8C5-8C44-A540-BBCD08577411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852-FDB6-3A49-A5E9-F73F3697A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87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9BE9-F8C5-8C44-A540-BBCD08577411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852-FDB6-3A49-A5E9-F73F3697A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01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9BE9-F8C5-8C44-A540-BBCD08577411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852-FDB6-3A49-A5E9-F73F3697A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6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9BE9-F8C5-8C44-A540-BBCD08577411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F852-FDB6-3A49-A5E9-F73F3697A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1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F9BE9-F8C5-8C44-A540-BBCD08577411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3F852-FDB6-3A49-A5E9-F73F3697A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2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0" y="1552076"/>
            <a:ext cx="7200000" cy="1287996"/>
            <a:chOff x="-2" y="3574840"/>
            <a:chExt cx="7200000" cy="1287996"/>
          </a:xfrm>
        </p:grpSpPr>
        <p:sp>
          <p:nvSpPr>
            <p:cNvPr id="21" name="Rechteck 20"/>
            <p:cNvSpPr/>
            <p:nvPr/>
          </p:nvSpPr>
          <p:spPr>
            <a:xfrm>
              <a:off x="-2" y="4682836"/>
              <a:ext cx="7200000" cy="1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48012" y="3574840"/>
              <a:ext cx="655198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6600" dirty="0" smtClean="0">
                  <a:solidFill>
                    <a:schemeClr val="bg2">
                      <a:lumMod val="2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rPr>
                <a:t>Conference Tool</a:t>
              </a:r>
              <a:endParaRPr lang="en-US" sz="6600" dirty="0">
                <a:solidFill>
                  <a:schemeClr val="bg2">
                    <a:lumMod val="25000"/>
                  </a:schemeClr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  <p:grpSp>
        <p:nvGrpSpPr>
          <p:cNvPr id="9" name="Gruppierung 8"/>
          <p:cNvGrpSpPr/>
          <p:nvPr/>
        </p:nvGrpSpPr>
        <p:grpSpPr>
          <a:xfrm>
            <a:off x="8298904" y="-957305"/>
            <a:ext cx="721561" cy="1914609"/>
            <a:chOff x="8645963" y="1"/>
            <a:chExt cx="305199" cy="809823"/>
          </a:xfrm>
        </p:grpSpPr>
        <p:sp>
          <p:nvSpPr>
            <p:cNvPr id="10" name="Rechteck 9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E99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Dreieck 10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Stern mit 5 Zacken 11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9155943" y="-957305"/>
            <a:ext cx="721561" cy="1914609"/>
            <a:chOff x="8645963" y="1"/>
            <a:chExt cx="305199" cy="809823"/>
          </a:xfrm>
        </p:grpSpPr>
        <p:sp>
          <p:nvSpPr>
            <p:cNvPr id="14" name="Rechteck 13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Dreieck 14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Stern mit 5 Zacken 15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10046235" y="-957305"/>
            <a:ext cx="721561" cy="1914609"/>
            <a:chOff x="8645963" y="1"/>
            <a:chExt cx="305199" cy="809823"/>
          </a:xfrm>
        </p:grpSpPr>
        <p:sp>
          <p:nvSpPr>
            <p:cNvPr id="18" name="Rechteck 17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C2E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Dreieck 21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Stern mit 5 Zacken 22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10936527" y="-957305"/>
            <a:ext cx="721561" cy="1914609"/>
            <a:chOff x="8645963" y="1"/>
            <a:chExt cx="305199" cy="809823"/>
          </a:xfrm>
        </p:grpSpPr>
        <p:sp>
          <p:nvSpPr>
            <p:cNvPr id="25" name="Rechteck 24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D4C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Dreieck 25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Stern mit 5 Zacken 26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441867" y="-957306"/>
            <a:ext cx="721561" cy="1914609"/>
            <a:chOff x="8645963" y="1"/>
            <a:chExt cx="305199" cy="809823"/>
          </a:xfrm>
        </p:grpSpPr>
        <p:sp>
          <p:nvSpPr>
            <p:cNvPr id="29" name="Rechteck 28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Dreieck 29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Stern mit 5 Zacken 30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ung 2"/>
          <p:cNvGrpSpPr/>
          <p:nvPr/>
        </p:nvGrpSpPr>
        <p:grpSpPr>
          <a:xfrm>
            <a:off x="629037" y="3948068"/>
            <a:ext cx="10591296" cy="656775"/>
            <a:chOff x="648014" y="3318881"/>
            <a:chExt cx="10591296" cy="656775"/>
          </a:xfrm>
        </p:grpSpPr>
        <p:grpSp>
          <p:nvGrpSpPr>
            <p:cNvPr id="34" name="Gruppierung 33"/>
            <p:cNvGrpSpPr/>
            <p:nvPr/>
          </p:nvGrpSpPr>
          <p:grpSpPr>
            <a:xfrm>
              <a:off x="2508910" y="3318881"/>
              <a:ext cx="1931940" cy="656775"/>
              <a:chOff x="3071362" y="3655680"/>
              <a:chExt cx="2238217" cy="656775"/>
            </a:xfrm>
          </p:grpSpPr>
          <p:sp>
            <p:nvSpPr>
              <p:cNvPr id="35" name="Textfeld 34"/>
              <p:cNvSpPr txBox="1"/>
              <p:nvPr/>
            </p:nvSpPr>
            <p:spPr>
              <a:xfrm>
                <a:off x="3071363" y="3655680"/>
                <a:ext cx="22382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DE" sz="3200" dirty="0" smtClean="0">
                    <a:solidFill>
                      <a:schemeClr val="bg2">
                        <a:lumMod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Schedule</a:t>
                </a:r>
                <a:endParaRPr lang="en-US" sz="3200" dirty="0">
                  <a:solidFill>
                    <a:schemeClr val="bg2">
                      <a:lumMod val="2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3071362" y="4240455"/>
                <a:ext cx="2238216" cy="72000"/>
              </a:xfrm>
              <a:prstGeom prst="rect">
                <a:avLst/>
              </a:prstGeom>
              <a:solidFill>
                <a:srgbClr val="E996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" name="Gruppierung 36"/>
            <p:cNvGrpSpPr/>
            <p:nvPr/>
          </p:nvGrpSpPr>
          <p:grpSpPr>
            <a:xfrm>
              <a:off x="648014" y="3318881"/>
              <a:ext cx="1414171" cy="656775"/>
              <a:chOff x="3671215" y="3655680"/>
              <a:chExt cx="1638364" cy="656775"/>
            </a:xfrm>
          </p:grpSpPr>
          <p:sp>
            <p:nvSpPr>
              <p:cNvPr id="38" name="Textfeld 37"/>
              <p:cNvSpPr txBox="1"/>
              <p:nvPr/>
            </p:nvSpPr>
            <p:spPr>
              <a:xfrm>
                <a:off x="3671216" y="3655680"/>
                <a:ext cx="16383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DE" sz="3200" dirty="0" smtClean="0">
                    <a:solidFill>
                      <a:schemeClr val="bg2">
                        <a:lumMod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Events</a:t>
                </a:r>
                <a:endParaRPr lang="en-US" sz="3200" dirty="0">
                  <a:solidFill>
                    <a:schemeClr val="bg2">
                      <a:lumMod val="2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3671215" y="4240455"/>
                <a:ext cx="1638363" cy="72000"/>
              </a:xfrm>
              <a:prstGeom prst="rect">
                <a:avLst/>
              </a:prstGeom>
              <a:solidFill>
                <a:srgbClr val="BFD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" name="Gruppierung 39"/>
            <p:cNvGrpSpPr/>
            <p:nvPr/>
          </p:nvGrpSpPr>
          <p:grpSpPr>
            <a:xfrm>
              <a:off x="6770909" y="3318881"/>
              <a:ext cx="2679644" cy="656775"/>
              <a:chOff x="2205122" y="3655680"/>
              <a:chExt cx="3104457" cy="656775"/>
            </a:xfrm>
          </p:grpSpPr>
          <p:sp>
            <p:nvSpPr>
              <p:cNvPr id="41" name="Textfeld 40"/>
              <p:cNvSpPr txBox="1"/>
              <p:nvPr/>
            </p:nvSpPr>
            <p:spPr>
              <a:xfrm>
                <a:off x="2205122" y="3655680"/>
                <a:ext cx="31044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DE" sz="3200" dirty="0" smtClean="0">
                    <a:solidFill>
                      <a:schemeClr val="bg2">
                        <a:lumMod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Technologies</a:t>
                </a:r>
                <a:endParaRPr lang="en-US" sz="3200" dirty="0">
                  <a:solidFill>
                    <a:schemeClr val="bg2">
                      <a:lumMod val="2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42" name="Rechteck 41"/>
              <p:cNvSpPr/>
              <p:nvPr/>
            </p:nvSpPr>
            <p:spPr>
              <a:xfrm>
                <a:off x="2205122" y="4240455"/>
                <a:ext cx="3104456" cy="72000"/>
              </a:xfrm>
              <a:prstGeom prst="rect">
                <a:avLst/>
              </a:prstGeom>
              <a:solidFill>
                <a:srgbClr val="C2E1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3" name="Gruppierung 42"/>
            <p:cNvGrpSpPr/>
            <p:nvPr/>
          </p:nvGrpSpPr>
          <p:grpSpPr>
            <a:xfrm>
              <a:off x="4887574" y="3318881"/>
              <a:ext cx="1436612" cy="656775"/>
              <a:chOff x="3645216" y="3655680"/>
              <a:chExt cx="1664363" cy="656775"/>
            </a:xfrm>
          </p:grpSpPr>
          <p:sp>
            <p:nvSpPr>
              <p:cNvPr id="44" name="Textfeld 43"/>
              <p:cNvSpPr txBox="1"/>
              <p:nvPr/>
            </p:nvSpPr>
            <p:spPr>
              <a:xfrm>
                <a:off x="3645216" y="3655680"/>
                <a:ext cx="16643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DE" sz="3200" dirty="0" smtClean="0">
                    <a:solidFill>
                      <a:schemeClr val="bg2">
                        <a:lumMod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Admin</a:t>
                </a:r>
                <a:endParaRPr lang="en-US" sz="3200" dirty="0">
                  <a:solidFill>
                    <a:schemeClr val="bg2">
                      <a:lumMod val="2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3645216" y="4240455"/>
                <a:ext cx="1664362" cy="72000"/>
              </a:xfrm>
              <a:prstGeom prst="rect">
                <a:avLst/>
              </a:prstGeom>
              <a:solidFill>
                <a:srgbClr val="BFD5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6" name="Gruppierung 45"/>
            <p:cNvGrpSpPr/>
            <p:nvPr/>
          </p:nvGrpSpPr>
          <p:grpSpPr>
            <a:xfrm>
              <a:off x="9897275" y="3318881"/>
              <a:ext cx="1342035" cy="656775"/>
              <a:chOff x="3754787" y="3655680"/>
              <a:chExt cx="1554792" cy="656775"/>
            </a:xfrm>
          </p:grpSpPr>
          <p:sp>
            <p:nvSpPr>
              <p:cNvPr id="47" name="Textfeld 46"/>
              <p:cNvSpPr txBox="1"/>
              <p:nvPr/>
            </p:nvSpPr>
            <p:spPr>
              <a:xfrm>
                <a:off x="3754788" y="3655680"/>
                <a:ext cx="15547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DE" sz="3200" dirty="0" smtClean="0">
                    <a:solidFill>
                      <a:schemeClr val="bg2">
                        <a:lumMod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Demo</a:t>
                </a:r>
                <a:endParaRPr lang="en-US" sz="3200" dirty="0">
                  <a:solidFill>
                    <a:schemeClr val="bg2">
                      <a:lumMod val="2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48" name="Rechteck 47"/>
              <p:cNvSpPr/>
              <p:nvPr/>
            </p:nvSpPr>
            <p:spPr>
              <a:xfrm>
                <a:off x="3754787" y="4240455"/>
                <a:ext cx="1554791" cy="72000"/>
              </a:xfrm>
              <a:prstGeom prst="rect">
                <a:avLst/>
              </a:prstGeom>
              <a:solidFill>
                <a:srgbClr val="D4C5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06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-2" y="3574840"/>
            <a:ext cx="7200000" cy="1287996"/>
            <a:chOff x="-2" y="3574840"/>
            <a:chExt cx="7200000" cy="1287996"/>
          </a:xfrm>
        </p:grpSpPr>
        <p:sp>
          <p:nvSpPr>
            <p:cNvPr id="21" name="Rechteck 20"/>
            <p:cNvSpPr/>
            <p:nvPr/>
          </p:nvSpPr>
          <p:spPr>
            <a:xfrm>
              <a:off x="-2" y="4682836"/>
              <a:ext cx="7200000" cy="180000"/>
            </a:xfrm>
            <a:prstGeom prst="rect">
              <a:avLst/>
            </a:prstGeom>
            <a:solidFill>
              <a:srgbClr val="D4C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625254" y="3574840"/>
              <a:ext cx="25747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6600" dirty="0" smtClean="0">
                  <a:solidFill>
                    <a:schemeClr val="bg2">
                      <a:lumMod val="2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rPr>
                <a:t>Demo</a:t>
              </a:r>
              <a:endParaRPr lang="en-US" sz="6600" dirty="0">
                <a:solidFill>
                  <a:schemeClr val="bg2">
                    <a:lumMod val="25000"/>
                  </a:schemeClr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  <p:grpSp>
        <p:nvGrpSpPr>
          <p:cNvPr id="4" name="Gruppierung 3"/>
          <p:cNvGrpSpPr/>
          <p:nvPr/>
        </p:nvGrpSpPr>
        <p:grpSpPr>
          <a:xfrm>
            <a:off x="8298906" y="-957305"/>
            <a:ext cx="721561" cy="1914609"/>
            <a:chOff x="8645963" y="1"/>
            <a:chExt cx="305199" cy="809823"/>
          </a:xfrm>
        </p:grpSpPr>
        <p:sp>
          <p:nvSpPr>
            <p:cNvPr id="5" name="Rechteck 4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E99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Dreieck 6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Stern mit 5 Zacken 7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ung 8"/>
          <p:cNvGrpSpPr/>
          <p:nvPr/>
        </p:nvGrpSpPr>
        <p:grpSpPr>
          <a:xfrm>
            <a:off x="9155943" y="-957305"/>
            <a:ext cx="721561" cy="1914609"/>
            <a:chOff x="8645963" y="1"/>
            <a:chExt cx="305199" cy="809823"/>
          </a:xfrm>
        </p:grpSpPr>
        <p:sp>
          <p:nvSpPr>
            <p:cNvPr id="10" name="Rechteck 9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Dreieck 10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Stern mit 5 Zacken 11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10046235" y="0"/>
            <a:ext cx="721561" cy="1914609"/>
            <a:chOff x="8645963" y="1"/>
            <a:chExt cx="305199" cy="809823"/>
          </a:xfrm>
        </p:grpSpPr>
        <p:sp>
          <p:nvSpPr>
            <p:cNvPr id="14" name="Rechteck 13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C2E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Dreieck 14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Stern mit 5 Zacken 15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10936527" y="-957305"/>
            <a:ext cx="721561" cy="1914609"/>
            <a:chOff x="8645963" y="1"/>
            <a:chExt cx="305199" cy="809823"/>
          </a:xfrm>
        </p:grpSpPr>
        <p:sp>
          <p:nvSpPr>
            <p:cNvPr id="18" name="Rechteck 17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D4C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Dreieck 18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Stern mit 5 Zacken 19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7441872" y="-957307"/>
            <a:ext cx="721561" cy="1914609"/>
            <a:chOff x="8645963" y="1"/>
            <a:chExt cx="305199" cy="809823"/>
          </a:xfrm>
        </p:grpSpPr>
        <p:sp>
          <p:nvSpPr>
            <p:cNvPr id="23" name="Rechteck 22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Dreieck 23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Stern mit 5 Zacken 24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07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00013 -0.1395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00026 0.1393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-2" y="3574840"/>
            <a:ext cx="7200000" cy="1287996"/>
            <a:chOff x="-2" y="3574840"/>
            <a:chExt cx="7200000" cy="1287996"/>
          </a:xfrm>
        </p:grpSpPr>
        <p:sp>
          <p:nvSpPr>
            <p:cNvPr id="21" name="Rechteck 20"/>
            <p:cNvSpPr/>
            <p:nvPr/>
          </p:nvSpPr>
          <p:spPr>
            <a:xfrm>
              <a:off x="-2" y="4682836"/>
              <a:ext cx="7200000" cy="180000"/>
            </a:xfrm>
            <a:prstGeom prst="rect">
              <a:avLst/>
            </a:prstGeom>
            <a:solidFill>
              <a:srgbClr val="BFD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480984" y="3574840"/>
              <a:ext cx="271901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6600" dirty="0" smtClean="0">
                  <a:solidFill>
                    <a:schemeClr val="bg2">
                      <a:lumMod val="2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rPr>
                <a:t>Events</a:t>
              </a:r>
              <a:endParaRPr lang="en-US" sz="6600" dirty="0">
                <a:solidFill>
                  <a:schemeClr val="bg2">
                    <a:lumMod val="25000"/>
                  </a:schemeClr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  <p:grpSp>
        <p:nvGrpSpPr>
          <p:cNvPr id="9" name="Gruppierung 8"/>
          <p:cNvGrpSpPr/>
          <p:nvPr/>
        </p:nvGrpSpPr>
        <p:grpSpPr>
          <a:xfrm>
            <a:off x="8298904" y="-957305"/>
            <a:ext cx="721561" cy="1914609"/>
            <a:chOff x="8645963" y="1"/>
            <a:chExt cx="305199" cy="809823"/>
          </a:xfrm>
        </p:grpSpPr>
        <p:sp>
          <p:nvSpPr>
            <p:cNvPr id="10" name="Rechteck 9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E99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Dreieck 10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Stern mit 5 Zacken 11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9155943" y="-957305"/>
            <a:ext cx="721561" cy="1914609"/>
            <a:chOff x="8645963" y="1"/>
            <a:chExt cx="305199" cy="809823"/>
          </a:xfrm>
        </p:grpSpPr>
        <p:sp>
          <p:nvSpPr>
            <p:cNvPr id="14" name="Rechteck 13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Dreieck 14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Stern mit 5 Zacken 15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10046235" y="-957305"/>
            <a:ext cx="721561" cy="1914609"/>
            <a:chOff x="8645963" y="1"/>
            <a:chExt cx="305199" cy="809823"/>
          </a:xfrm>
        </p:grpSpPr>
        <p:sp>
          <p:nvSpPr>
            <p:cNvPr id="18" name="Rechteck 17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C2E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Dreieck 21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Stern mit 5 Zacken 22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10936527" y="-957305"/>
            <a:ext cx="721561" cy="1914609"/>
            <a:chOff x="8645963" y="1"/>
            <a:chExt cx="305199" cy="809823"/>
          </a:xfrm>
        </p:grpSpPr>
        <p:sp>
          <p:nvSpPr>
            <p:cNvPr id="25" name="Rechteck 24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D4C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Dreieck 25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Stern mit 5 Zacken 26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441867" y="-957306"/>
            <a:ext cx="721561" cy="1914609"/>
            <a:chOff x="8645963" y="1"/>
            <a:chExt cx="305199" cy="809823"/>
          </a:xfrm>
        </p:grpSpPr>
        <p:sp>
          <p:nvSpPr>
            <p:cNvPr id="29" name="Rechteck 28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Dreieck 29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Stern mit 5 Zacken 30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4169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00026 0.1393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ung 9"/>
          <p:cNvGrpSpPr/>
          <p:nvPr/>
        </p:nvGrpSpPr>
        <p:grpSpPr>
          <a:xfrm>
            <a:off x="1362255" y="6858000"/>
            <a:ext cx="5837743" cy="2880002"/>
            <a:chOff x="1362257" y="5405297"/>
            <a:chExt cx="5837743" cy="2880002"/>
          </a:xfrm>
        </p:grpSpPr>
        <p:grpSp>
          <p:nvGrpSpPr>
            <p:cNvPr id="8" name="Gruppierung 7"/>
            <p:cNvGrpSpPr/>
            <p:nvPr/>
          </p:nvGrpSpPr>
          <p:grpSpPr>
            <a:xfrm>
              <a:off x="1362257" y="5405297"/>
              <a:ext cx="5837743" cy="720000"/>
              <a:chOff x="1362255" y="5610831"/>
              <a:chExt cx="5837743" cy="720000"/>
            </a:xfrm>
          </p:grpSpPr>
          <p:pic>
            <p:nvPicPr>
              <p:cNvPr id="5" name="Bild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255" y="5610831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7" name="Textfeld 6"/>
              <p:cNvSpPr txBox="1"/>
              <p:nvPr/>
            </p:nvSpPr>
            <p:spPr>
              <a:xfrm>
                <a:off x="2879998" y="5678444"/>
                <a:ext cx="432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Search </a:t>
                </a:r>
                <a:r>
                  <a:rPr lang="de-DE" sz="3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for</a:t>
                </a:r>
                <a:r>
                  <a:rPr lang="de-DE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 Events</a:t>
                </a:r>
                <a:endPara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grpSp>
          <p:nvGrpSpPr>
            <p:cNvPr id="18" name="Gruppierung 17"/>
            <p:cNvGrpSpPr/>
            <p:nvPr/>
          </p:nvGrpSpPr>
          <p:grpSpPr>
            <a:xfrm>
              <a:off x="1362257" y="6485298"/>
              <a:ext cx="5837743" cy="720000"/>
              <a:chOff x="1362255" y="5610832"/>
              <a:chExt cx="5837743" cy="720000"/>
            </a:xfrm>
          </p:grpSpPr>
          <p:pic>
            <p:nvPicPr>
              <p:cNvPr id="22" name="Bild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255" y="5610832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3" name="Textfeld 22"/>
              <p:cNvSpPr txBox="1"/>
              <p:nvPr/>
            </p:nvSpPr>
            <p:spPr>
              <a:xfrm>
                <a:off x="2507671" y="5678444"/>
                <a:ext cx="4692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Add Event </a:t>
                </a:r>
                <a:r>
                  <a:rPr lang="de-DE" sz="3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to</a:t>
                </a:r>
                <a:r>
                  <a:rPr lang="de-DE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 </a:t>
                </a:r>
                <a:r>
                  <a:rPr lang="de-DE" sz="3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Favorites</a:t>
                </a:r>
                <a:endPara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grpSp>
          <p:nvGrpSpPr>
            <p:cNvPr id="27" name="Gruppierung 26"/>
            <p:cNvGrpSpPr/>
            <p:nvPr/>
          </p:nvGrpSpPr>
          <p:grpSpPr>
            <a:xfrm>
              <a:off x="1362257" y="7565299"/>
              <a:ext cx="5837743" cy="720000"/>
              <a:chOff x="1362255" y="5610832"/>
              <a:chExt cx="5837743" cy="720000"/>
            </a:xfrm>
          </p:grpSpPr>
          <p:pic>
            <p:nvPicPr>
              <p:cNvPr id="28" name="Bild 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255" y="5610832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9" name="Textfeld 28"/>
              <p:cNvSpPr txBox="1"/>
              <p:nvPr/>
            </p:nvSpPr>
            <p:spPr>
              <a:xfrm>
                <a:off x="2507671" y="5678444"/>
                <a:ext cx="4692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View Event Details</a:t>
                </a:r>
                <a:endPara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</p:grpSp>
      <p:grpSp>
        <p:nvGrpSpPr>
          <p:cNvPr id="36" name="Gruppierung 35"/>
          <p:cNvGrpSpPr/>
          <p:nvPr/>
        </p:nvGrpSpPr>
        <p:grpSpPr>
          <a:xfrm>
            <a:off x="-2" y="3574840"/>
            <a:ext cx="7200000" cy="1287996"/>
            <a:chOff x="-2" y="3574840"/>
            <a:chExt cx="7200000" cy="1287996"/>
          </a:xfrm>
        </p:grpSpPr>
        <p:sp>
          <p:nvSpPr>
            <p:cNvPr id="37" name="Rechteck 36"/>
            <p:cNvSpPr/>
            <p:nvPr/>
          </p:nvSpPr>
          <p:spPr>
            <a:xfrm>
              <a:off x="-2" y="4682836"/>
              <a:ext cx="7200000" cy="180000"/>
            </a:xfrm>
            <a:prstGeom prst="rect">
              <a:avLst/>
            </a:prstGeom>
            <a:solidFill>
              <a:srgbClr val="BFD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480984" y="3574840"/>
              <a:ext cx="271901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6600" dirty="0" smtClean="0">
                  <a:solidFill>
                    <a:schemeClr val="bg2">
                      <a:lumMod val="2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rPr>
                <a:t>Events</a:t>
              </a:r>
              <a:endParaRPr lang="en-US" sz="6600" dirty="0">
                <a:solidFill>
                  <a:schemeClr val="bg2">
                    <a:lumMod val="25000"/>
                  </a:schemeClr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  <p:grpSp>
        <p:nvGrpSpPr>
          <p:cNvPr id="39" name="Gruppierung 38"/>
          <p:cNvGrpSpPr/>
          <p:nvPr/>
        </p:nvGrpSpPr>
        <p:grpSpPr>
          <a:xfrm>
            <a:off x="8298904" y="-957305"/>
            <a:ext cx="721561" cy="1914609"/>
            <a:chOff x="8645963" y="1"/>
            <a:chExt cx="305199" cy="809823"/>
          </a:xfrm>
        </p:grpSpPr>
        <p:sp>
          <p:nvSpPr>
            <p:cNvPr id="40" name="Rechteck 39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E99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Dreieck 40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Stern mit 5 Zacken 41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ung 42"/>
          <p:cNvGrpSpPr/>
          <p:nvPr/>
        </p:nvGrpSpPr>
        <p:grpSpPr>
          <a:xfrm>
            <a:off x="9155943" y="-957305"/>
            <a:ext cx="721561" cy="1914609"/>
            <a:chOff x="8645963" y="1"/>
            <a:chExt cx="305199" cy="809823"/>
          </a:xfrm>
        </p:grpSpPr>
        <p:sp>
          <p:nvSpPr>
            <p:cNvPr id="44" name="Rechteck 43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Dreieck 44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Stern mit 5 Zacken 45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ung 46"/>
          <p:cNvGrpSpPr/>
          <p:nvPr/>
        </p:nvGrpSpPr>
        <p:grpSpPr>
          <a:xfrm>
            <a:off x="10046235" y="-957305"/>
            <a:ext cx="721561" cy="1914609"/>
            <a:chOff x="8645963" y="1"/>
            <a:chExt cx="305199" cy="809823"/>
          </a:xfrm>
        </p:grpSpPr>
        <p:sp>
          <p:nvSpPr>
            <p:cNvPr id="48" name="Rechteck 47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C2E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Dreieck 48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Stern mit 5 Zacken 49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ung 50"/>
          <p:cNvGrpSpPr/>
          <p:nvPr/>
        </p:nvGrpSpPr>
        <p:grpSpPr>
          <a:xfrm>
            <a:off x="10936527" y="-957305"/>
            <a:ext cx="721561" cy="1914609"/>
            <a:chOff x="8645963" y="1"/>
            <a:chExt cx="305199" cy="809823"/>
          </a:xfrm>
        </p:grpSpPr>
        <p:sp>
          <p:nvSpPr>
            <p:cNvPr id="52" name="Rechteck 51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D4C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Dreieck 52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Stern mit 5 Zacken 53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ung 54"/>
          <p:cNvGrpSpPr/>
          <p:nvPr/>
        </p:nvGrpSpPr>
        <p:grpSpPr>
          <a:xfrm>
            <a:off x="7441867" y="0"/>
            <a:ext cx="721561" cy="1914609"/>
            <a:chOff x="8645963" y="1"/>
            <a:chExt cx="305199" cy="809823"/>
          </a:xfrm>
        </p:grpSpPr>
        <p:sp>
          <p:nvSpPr>
            <p:cNvPr id="56" name="Rechteck 55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Dreieck 56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Stern mit 5 Zacken 57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17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2.29167E-6 -0.2983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48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00013 -0.5006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2"/>
          <p:cNvGrpSpPr/>
          <p:nvPr/>
        </p:nvGrpSpPr>
        <p:grpSpPr>
          <a:xfrm>
            <a:off x="8298904" y="-957305"/>
            <a:ext cx="721561" cy="1914609"/>
            <a:chOff x="8645963" y="1"/>
            <a:chExt cx="305199" cy="809823"/>
          </a:xfrm>
        </p:grpSpPr>
        <p:sp>
          <p:nvSpPr>
            <p:cNvPr id="19" name="Rechteck 18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E99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Dreieck 19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Stern mit 5 Zacken 1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ung 6"/>
          <p:cNvGrpSpPr/>
          <p:nvPr/>
        </p:nvGrpSpPr>
        <p:grpSpPr>
          <a:xfrm>
            <a:off x="0" y="3574841"/>
            <a:ext cx="7200000" cy="1288104"/>
            <a:chOff x="0" y="3574841"/>
            <a:chExt cx="7200000" cy="1288104"/>
          </a:xfrm>
        </p:grpSpPr>
        <p:sp>
          <p:nvSpPr>
            <p:cNvPr id="21" name="Rechteck 20"/>
            <p:cNvSpPr/>
            <p:nvPr/>
          </p:nvSpPr>
          <p:spPr>
            <a:xfrm>
              <a:off x="0" y="4682837"/>
              <a:ext cx="7200000" cy="180108"/>
            </a:xfrm>
            <a:prstGeom prst="rect">
              <a:avLst/>
            </a:prstGeom>
            <a:solidFill>
              <a:srgbClr val="E99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408577" y="3574841"/>
              <a:ext cx="379142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6600" dirty="0" smtClean="0">
                  <a:solidFill>
                    <a:schemeClr val="bg2">
                      <a:lumMod val="2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rPr>
                <a:t>Schedule</a:t>
              </a:r>
              <a:endParaRPr lang="en-US" sz="6600" dirty="0">
                <a:solidFill>
                  <a:schemeClr val="bg2">
                    <a:lumMod val="25000"/>
                  </a:schemeClr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7441867" y="0"/>
            <a:ext cx="721561" cy="1914609"/>
            <a:chOff x="8645963" y="1"/>
            <a:chExt cx="305199" cy="809823"/>
          </a:xfrm>
        </p:grpSpPr>
        <p:sp>
          <p:nvSpPr>
            <p:cNvPr id="36" name="Rechteck 35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Dreieck 36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Stern mit 5 Zacken 37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ung 38"/>
          <p:cNvGrpSpPr/>
          <p:nvPr/>
        </p:nvGrpSpPr>
        <p:grpSpPr>
          <a:xfrm>
            <a:off x="9155943" y="-957305"/>
            <a:ext cx="721561" cy="1914609"/>
            <a:chOff x="8645963" y="1"/>
            <a:chExt cx="305199" cy="809823"/>
          </a:xfrm>
        </p:grpSpPr>
        <p:sp>
          <p:nvSpPr>
            <p:cNvPr id="40" name="Rechteck 39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Dreieck 40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Stern mit 5 Zacken 41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ung 43"/>
          <p:cNvGrpSpPr/>
          <p:nvPr/>
        </p:nvGrpSpPr>
        <p:grpSpPr>
          <a:xfrm>
            <a:off x="10046235" y="-957305"/>
            <a:ext cx="721561" cy="1914609"/>
            <a:chOff x="8645963" y="1"/>
            <a:chExt cx="305199" cy="809823"/>
          </a:xfrm>
        </p:grpSpPr>
        <p:sp>
          <p:nvSpPr>
            <p:cNvPr id="45" name="Rechteck 44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C2E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Dreieck 45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Stern mit 5 Zacken 46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10936527" y="-957305"/>
            <a:ext cx="721561" cy="1914609"/>
            <a:chOff x="8645963" y="1"/>
            <a:chExt cx="305199" cy="809823"/>
          </a:xfrm>
        </p:grpSpPr>
        <p:sp>
          <p:nvSpPr>
            <p:cNvPr id="49" name="Rechteck 48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D4C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Dreieck 49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Stern mit 5 Zacken 50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4069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00013 -0.1395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00026 0.1393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ung 9"/>
          <p:cNvGrpSpPr/>
          <p:nvPr/>
        </p:nvGrpSpPr>
        <p:grpSpPr>
          <a:xfrm>
            <a:off x="1362255" y="6858000"/>
            <a:ext cx="5837743" cy="2880002"/>
            <a:chOff x="1362257" y="5405297"/>
            <a:chExt cx="5837743" cy="2880002"/>
          </a:xfrm>
        </p:grpSpPr>
        <p:grpSp>
          <p:nvGrpSpPr>
            <p:cNvPr id="8" name="Gruppierung 7"/>
            <p:cNvGrpSpPr/>
            <p:nvPr/>
          </p:nvGrpSpPr>
          <p:grpSpPr>
            <a:xfrm>
              <a:off x="1362257" y="5405297"/>
              <a:ext cx="5837743" cy="720000"/>
              <a:chOff x="1362255" y="5610831"/>
              <a:chExt cx="5837743" cy="720000"/>
            </a:xfrm>
          </p:grpSpPr>
          <p:pic>
            <p:nvPicPr>
              <p:cNvPr id="5" name="Bild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255" y="5610831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7" name="Textfeld 6"/>
              <p:cNvSpPr txBox="1"/>
              <p:nvPr/>
            </p:nvSpPr>
            <p:spPr>
              <a:xfrm>
                <a:off x="2327564" y="5678444"/>
                <a:ext cx="48724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3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Generated</a:t>
                </a:r>
                <a:r>
                  <a:rPr lang="de-DE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 </a:t>
                </a:r>
                <a:r>
                  <a:rPr lang="de-DE" sz="3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by</a:t>
                </a:r>
                <a:r>
                  <a:rPr lang="de-DE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 </a:t>
                </a:r>
                <a:r>
                  <a:rPr lang="de-DE" sz="3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Algorithm</a:t>
                </a:r>
                <a:endPara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grpSp>
          <p:nvGrpSpPr>
            <p:cNvPr id="18" name="Gruppierung 17"/>
            <p:cNvGrpSpPr/>
            <p:nvPr/>
          </p:nvGrpSpPr>
          <p:grpSpPr>
            <a:xfrm>
              <a:off x="1362257" y="6485298"/>
              <a:ext cx="5837743" cy="720000"/>
              <a:chOff x="1362255" y="5610832"/>
              <a:chExt cx="5837743" cy="720000"/>
            </a:xfrm>
          </p:grpSpPr>
          <p:pic>
            <p:nvPicPr>
              <p:cNvPr id="22" name="Bild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255" y="5610832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3" name="Textfeld 22"/>
              <p:cNvSpPr txBox="1"/>
              <p:nvPr/>
            </p:nvSpPr>
            <p:spPr>
              <a:xfrm>
                <a:off x="2507671" y="5678444"/>
                <a:ext cx="4692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3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Considers</a:t>
                </a:r>
                <a:r>
                  <a:rPr lang="de-DE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 </a:t>
                </a:r>
                <a:r>
                  <a:rPr lang="de-DE" sz="3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Constraints</a:t>
                </a:r>
                <a:endPara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grpSp>
          <p:nvGrpSpPr>
            <p:cNvPr id="27" name="Gruppierung 26"/>
            <p:cNvGrpSpPr/>
            <p:nvPr/>
          </p:nvGrpSpPr>
          <p:grpSpPr>
            <a:xfrm>
              <a:off x="1362257" y="7565299"/>
              <a:ext cx="5837743" cy="720000"/>
              <a:chOff x="1362255" y="5610832"/>
              <a:chExt cx="5837743" cy="720000"/>
            </a:xfrm>
          </p:grpSpPr>
          <p:pic>
            <p:nvPicPr>
              <p:cNvPr id="28" name="Bild 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255" y="5610832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9" name="Textfeld 28"/>
              <p:cNvSpPr txBox="1"/>
              <p:nvPr/>
            </p:nvSpPr>
            <p:spPr>
              <a:xfrm>
                <a:off x="2507671" y="5678444"/>
                <a:ext cx="4692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Personal Schedule</a:t>
                </a:r>
                <a:endPara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</p:grpSp>
      <p:grpSp>
        <p:nvGrpSpPr>
          <p:cNvPr id="36" name="Gruppierung 35"/>
          <p:cNvGrpSpPr/>
          <p:nvPr/>
        </p:nvGrpSpPr>
        <p:grpSpPr>
          <a:xfrm>
            <a:off x="-2" y="3574840"/>
            <a:ext cx="7200000" cy="1287996"/>
            <a:chOff x="-2" y="3574840"/>
            <a:chExt cx="7200000" cy="1287996"/>
          </a:xfrm>
        </p:grpSpPr>
        <p:sp>
          <p:nvSpPr>
            <p:cNvPr id="37" name="Rechteck 36"/>
            <p:cNvSpPr/>
            <p:nvPr/>
          </p:nvSpPr>
          <p:spPr>
            <a:xfrm>
              <a:off x="-2" y="4682836"/>
              <a:ext cx="7200000" cy="180000"/>
            </a:xfrm>
            <a:prstGeom prst="rect">
              <a:avLst/>
            </a:prstGeom>
            <a:solidFill>
              <a:srgbClr val="E99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408575" y="3574840"/>
              <a:ext cx="379142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6600" dirty="0" smtClean="0">
                  <a:solidFill>
                    <a:schemeClr val="bg2">
                      <a:lumMod val="2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rPr>
                <a:t>Schedule</a:t>
              </a:r>
              <a:endParaRPr lang="en-US" sz="6600" dirty="0">
                <a:solidFill>
                  <a:schemeClr val="bg2">
                    <a:lumMod val="25000"/>
                  </a:schemeClr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8298907" y="-1"/>
            <a:ext cx="721561" cy="1914609"/>
            <a:chOff x="8645963" y="1"/>
            <a:chExt cx="305199" cy="809823"/>
          </a:xfrm>
        </p:grpSpPr>
        <p:sp>
          <p:nvSpPr>
            <p:cNvPr id="24" name="Rechteck 23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E99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Dreieck 24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Stern mit 5 Zacken 25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9155943" y="-957305"/>
            <a:ext cx="721561" cy="1914609"/>
            <a:chOff x="8645963" y="1"/>
            <a:chExt cx="305199" cy="809823"/>
          </a:xfrm>
        </p:grpSpPr>
        <p:sp>
          <p:nvSpPr>
            <p:cNvPr id="31" name="Rechteck 30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Dreieck 31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Stern mit 5 Zacken 32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ung 33"/>
          <p:cNvGrpSpPr/>
          <p:nvPr/>
        </p:nvGrpSpPr>
        <p:grpSpPr>
          <a:xfrm>
            <a:off x="10046235" y="-957305"/>
            <a:ext cx="721561" cy="1914609"/>
            <a:chOff x="8645963" y="1"/>
            <a:chExt cx="305199" cy="809823"/>
          </a:xfrm>
        </p:grpSpPr>
        <p:sp>
          <p:nvSpPr>
            <p:cNvPr id="35" name="Rechteck 34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C2E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Dreieck 38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Stern mit 5 Zacken 39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10936527" y="-957305"/>
            <a:ext cx="721561" cy="1914609"/>
            <a:chOff x="8645963" y="1"/>
            <a:chExt cx="305199" cy="809823"/>
          </a:xfrm>
        </p:grpSpPr>
        <p:sp>
          <p:nvSpPr>
            <p:cNvPr id="42" name="Rechteck 41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D4C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Dreieck 42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Stern mit 5 Zacken 43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7441872" y="-957307"/>
            <a:ext cx="721561" cy="1914609"/>
            <a:chOff x="8645963" y="1"/>
            <a:chExt cx="305199" cy="809823"/>
          </a:xfrm>
        </p:grpSpPr>
        <p:sp>
          <p:nvSpPr>
            <p:cNvPr id="46" name="Rechteck 45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Dreieck 46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Stern mit 5 Zacken 47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3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2.29167E-6 -0.2983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00013 -0.5006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-2" y="3574840"/>
            <a:ext cx="7200000" cy="1287996"/>
            <a:chOff x="-2" y="3574840"/>
            <a:chExt cx="7200000" cy="1287996"/>
          </a:xfrm>
        </p:grpSpPr>
        <p:sp>
          <p:nvSpPr>
            <p:cNvPr id="21" name="Rechteck 20"/>
            <p:cNvSpPr/>
            <p:nvPr/>
          </p:nvSpPr>
          <p:spPr>
            <a:xfrm>
              <a:off x="-2" y="4682836"/>
              <a:ext cx="7200000" cy="180000"/>
            </a:xfrm>
            <a:prstGeom prst="rect">
              <a:avLst/>
            </a:prstGeom>
            <a:solidFill>
              <a:srgbClr val="BFD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432894" y="3574840"/>
              <a:ext cx="27671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6600" dirty="0" smtClean="0">
                  <a:solidFill>
                    <a:schemeClr val="bg2">
                      <a:lumMod val="2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rPr>
                <a:t>Admin</a:t>
              </a:r>
              <a:endParaRPr lang="en-US" sz="6600" dirty="0">
                <a:solidFill>
                  <a:schemeClr val="bg2">
                    <a:lumMod val="25000"/>
                  </a:schemeClr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8298907" y="-1"/>
            <a:ext cx="721561" cy="1914609"/>
            <a:chOff x="8645963" y="1"/>
            <a:chExt cx="305199" cy="809823"/>
          </a:xfrm>
        </p:grpSpPr>
        <p:sp>
          <p:nvSpPr>
            <p:cNvPr id="9" name="Rechteck 8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E99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Dreieck 9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Stern mit 5 Zacken 10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9155943" y="-957305"/>
            <a:ext cx="721561" cy="1914609"/>
            <a:chOff x="8645963" y="1"/>
            <a:chExt cx="305199" cy="809823"/>
          </a:xfrm>
        </p:grpSpPr>
        <p:sp>
          <p:nvSpPr>
            <p:cNvPr id="13" name="Rechteck 12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Dreieck 13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Stern mit 5 Zacken 14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10046235" y="-957305"/>
            <a:ext cx="721561" cy="1914609"/>
            <a:chOff x="8645963" y="1"/>
            <a:chExt cx="305199" cy="809823"/>
          </a:xfrm>
        </p:grpSpPr>
        <p:sp>
          <p:nvSpPr>
            <p:cNvPr id="17" name="Rechteck 16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C2E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Dreieck 17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Stern mit 5 Zacken 21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10936527" y="-957305"/>
            <a:ext cx="721561" cy="1914609"/>
            <a:chOff x="8645963" y="1"/>
            <a:chExt cx="305199" cy="809823"/>
          </a:xfrm>
        </p:grpSpPr>
        <p:sp>
          <p:nvSpPr>
            <p:cNvPr id="24" name="Rechteck 23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D4C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Dreieck 24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Stern mit 5 Zacken 25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441872" y="-957307"/>
            <a:ext cx="721561" cy="1914609"/>
            <a:chOff x="8645963" y="1"/>
            <a:chExt cx="305199" cy="809823"/>
          </a:xfrm>
        </p:grpSpPr>
        <p:sp>
          <p:nvSpPr>
            <p:cNvPr id="28" name="Rechteck 27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Dreieck 28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Stern mit 5 Zacken 29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7484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00013 -0.1395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00026 0.1393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-2" y="3574840"/>
            <a:ext cx="7200000" cy="1287996"/>
            <a:chOff x="-2" y="3574840"/>
            <a:chExt cx="7200000" cy="1287996"/>
          </a:xfrm>
        </p:grpSpPr>
        <p:sp>
          <p:nvSpPr>
            <p:cNvPr id="21" name="Rechteck 20"/>
            <p:cNvSpPr/>
            <p:nvPr/>
          </p:nvSpPr>
          <p:spPr>
            <a:xfrm>
              <a:off x="-2" y="4682836"/>
              <a:ext cx="7200000" cy="180000"/>
            </a:xfrm>
            <a:prstGeom prst="rect">
              <a:avLst/>
            </a:prstGeom>
            <a:solidFill>
              <a:srgbClr val="BFD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432894" y="3574840"/>
              <a:ext cx="27671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6600" dirty="0" smtClean="0">
                  <a:solidFill>
                    <a:schemeClr val="bg2">
                      <a:lumMod val="2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rPr>
                <a:t>Admin</a:t>
              </a:r>
              <a:endParaRPr lang="en-US" sz="6600" dirty="0">
                <a:solidFill>
                  <a:schemeClr val="bg2">
                    <a:lumMod val="25000"/>
                  </a:schemeClr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8298908" y="-957305"/>
            <a:ext cx="721561" cy="1914609"/>
            <a:chOff x="8645963" y="1"/>
            <a:chExt cx="305199" cy="809823"/>
          </a:xfrm>
        </p:grpSpPr>
        <p:sp>
          <p:nvSpPr>
            <p:cNvPr id="9" name="Rechteck 8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E99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Dreieck 9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Stern mit 5 Zacken 10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9151858" y="0"/>
            <a:ext cx="721561" cy="1914609"/>
            <a:chOff x="8645963" y="1"/>
            <a:chExt cx="305199" cy="809823"/>
          </a:xfrm>
        </p:grpSpPr>
        <p:sp>
          <p:nvSpPr>
            <p:cNvPr id="13" name="Rechteck 12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Dreieck 13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Stern mit 5 Zacken 14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10046235" y="-957305"/>
            <a:ext cx="721561" cy="1914609"/>
            <a:chOff x="8645963" y="1"/>
            <a:chExt cx="305199" cy="809823"/>
          </a:xfrm>
        </p:grpSpPr>
        <p:sp>
          <p:nvSpPr>
            <p:cNvPr id="17" name="Rechteck 16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C2E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Dreieck 17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Stern mit 5 Zacken 21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10936527" y="-957305"/>
            <a:ext cx="721561" cy="1914609"/>
            <a:chOff x="8645963" y="1"/>
            <a:chExt cx="305199" cy="809823"/>
          </a:xfrm>
        </p:grpSpPr>
        <p:sp>
          <p:nvSpPr>
            <p:cNvPr id="24" name="Rechteck 23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D4C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Dreieck 24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Stern mit 5 Zacken 25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441872" y="-957307"/>
            <a:ext cx="721561" cy="1914609"/>
            <a:chOff x="8645963" y="1"/>
            <a:chExt cx="305199" cy="809823"/>
          </a:xfrm>
        </p:grpSpPr>
        <p:sp>
          <p:nvSpPr>
            <p:cNvPr id="28" name="Rechteck 27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Dreieck 28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Stern mit 5 Zacken 29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1362255" y="6858000"/>
            <a:ext cx="5837743" cy="2880002"/>
            <a:chOff x="1362257" y="5405297"/>
            <a:chExt cx="5837743" cy="2880002"/>
          </a:xfrm>
        </p:grpSpPr>
        <p:grpSp>
          <p:nvGrpSpPr>
            <p:cNvPr id="32" name="Gruppierung 31"/>
            <p:cNvGrpSpPr/>
            <p:nvPr/>
          </p:nvGrpSpPr>
          <p:grpSpPr>
            <a:xfrm>
              <a:off x="1362257" y="5405297"/>
              <a:ext cx="5837743" cy="720000"/>
              <a:chOff x="1362255" y="5610831"/>
              <a:chExt cx="5837743" cy="720000"/>
            </a:xfrm>
          </p:grpSpPr>
          <p:pic>
            <p:nvPicPr>
              <p:cNvPr id="39" name="Bild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255" y="5610831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0" name="Textfeld 39"/>
              <p:cNvSpPr txBox="1"/>
              <p:nvPr/>
            </p:nvSpPr>
            <p:spPr>
              <a:xfrm>
                <a:off x="2879998" y="5678444"/>
                <a:ext cx="432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Edit </a:t>
                </a:r>
                <a:r>
                  <a:rPr lang="de-DE" sz="3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or</a:t>
                </a:r>
                <a:r>
                  <a:rPr lang="de-DE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 Delete Event</a:t>
                </a:r>
                <a:endPara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grpSp>
          <p:nvGrpSpPr>
            <p:cNvPr id="33" name="Gruppierung 32"/>
            <p:cNvGrpSpPr/>
            <p:nvPr/>
          </p:nvGrpSpPr>
          <p:grpSpPr>
            <a:xfrm>
              <a:off x="1362257" y="6485298"/>
              <a:ext cx="5837743" cy="720000"/>
              <a:chOff x="1362255" y="5610832"/>
              <a:chExt cx="5837743" cy="720000"/>
            </a:xfrm>
          </p:grpSpPr>
          <p:pic>
            <p:nvPicPr>
              <p:cNvPr id="37" name="Bild 3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255" y="5610832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8" name="Textfeld 37"/>
              <p:cNvSpPr txBox="1"/>
              <p:nvPr/>
            </p:nvSpPr>
            <p:spPr>
              <a:xfrm>
                <a:off x="2507671" y="5678444"/>
                <a:ext cx="4692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Create Tracks</a:t>
                </a:r>
                <a:endPara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grpSp>
          <p:nvGrpSpPr>
            <p:cNvPr id="34" name="Gruppierung 33"/>
            <p:cNvGrpSpPr/>
            <p:nvPr/>
          </p:nvGrpSpPr>
          <p:grpSpPr>
            <a:xfrm>
              <a:off x="1362257" y="7565299"/>
              <a:ext cx="5837743" cy="720000"/>
              <a:chOff x="1362255" y="5610832"/>
              <a:chExt cx="5837743" cy="720000"/>
            </a:xfrm>
          </p:grpSpPr>
          <p:pic>
            <p:nvPicPr>
              <p:cNvPr id="35" name="Bild 3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255" y="5610832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6" name="Textfeld 35"/>
              <p:cNvSpPr txBox="1"/>
              <p:nvPr/>
            </p:nvSpPr>
            <p:spPr>
              <a:xfrm>
                <a:off x="2507671" y="5678444"/>
                <a:ext cx="4692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Start </a:t>
                </a:r>
                <a:r>
                  <a:rPr lang="de-DE" sz="3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Scheduling</a:t>
                </a:r>
                <a:endPara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0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00013 -0.5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2.29167E-6 -0.2983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-2" y="4682836"/>
            <a:ext cx="7200000" cy="180000"/>
          </a:xfrm>
          <a:prstGeom prst="rect">
            <a:avLst/>
          </a:prstGeom>
          <a:solidFill>
            <a:srgbClr val="C2E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865974" y="3574840"/>
            <a:ext cx="5334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6600" dirty="0" smtClean="0">
                <a:solidFill>
                  <a:schemeClr val="bg2">
                    <a:lumMod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Technologies</a:t>
            </a:r>
            <a:endParaRPr lang="en-US" sz="6600" dirty="0">
              <a:solidFill>
                <a:schemeClr val="bg2">
                  <a:lumMod val="2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grpSp>
        <p:nvGrpSpPr>
          <p:cNvPr id="8" name="Gruppierung 7"/>
          <p:cNvGrpSpPr/>
          <p:nvPr/>
        </p:nvGrpSpPr>
        <p:grpSpPr>
          <a:xfrm>
            <a:off x="8296865" y="-957305"/>
            <a:ext cx="721561" cy="1914609"/>
            <a:chOff x="8645963" y="1"/>
            <a:chExt cx="305199" cy="809823"/>
          </a:xfrm>
        </p:grpSpPr>
        <p:sp>
          <p:nvSpPr>
            <p:cNvPr id="9" name="Rechteck 8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E99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Dreieck 9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Stern mit 5 Zacken 10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9155944" y="0"/>
            <a:ext cx="721561" cy="1914609"/>
            <a:chOff x="8645963" y="1"/>
            <a:chExt cx="305199" cy="809823"/>
          </a:xfrm>
        </p:grpSpPr>
        <p:sp>
          <p:nvSpPr>
            <p:cNvPr id="13" name="Rechteck 12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Dreieck 13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Stern mit 5 Zacken 14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10046235" y="-957305"/>
            <a:ext cx="721561" cy="1914609"/>
            <a:chOff x="8645963" y="1"/>
            <a:chExt cx="305199" cy="809823"/>
          </a:xfrm>
        </p:grpSpPr>
        <p:sp>
          <p:nvSpPr>
            <p:cNvPr id="17" name="Rechteck 16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C2E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Dreieck 17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Stern mit 5 Zacken 21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10936527" y="-957305"/>
            <a:ext cx="721561" cy="1914609"/>
            <a:chOff x="8645963" y="1"/>
            <a:chExt cx="305199" cy="809823"/>
          </a:xfrm>
        </p:grpSpPr>
        <p:sp>
          <p:nvSpPr>
            <p:cNvPr id="24" name="Rechteck 23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D4C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Dreieck 24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Stern mit 5 Zacken 25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441872" y="-957307"/>
            <a:ext cx="721561" cy="1914609"/>
            <a:chOff x="8645963" y="1"/>
            <a:chExt cx="305199" cy="809823"/>
          </a:xfrm>
        </p:grpSpPr>
        <p:sp>
          <p:nvSpPr>
            <p:cNvPr id="28" name="Rechteck 27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Dreieck 28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Stern mit 5 Zacken 29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650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00013 -0.1395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00026 0.1393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-2" y="3574840"/>
            <a:ext cx="7200000" cy="1287996"/>
            <a:chOff x="-2" y="3574840"/>
            <a:chExt cx="7200000" cy="1287996"/>
          </a:xfrm>
        </p:grpSpPr>
        <p:sp>
          <p:nvSpPr>
            <p:cNvPr id="21" name="Rechteck 20"/>
            <p:cNvSpPr/>
            <p:nvPr/>
          </p:nvSpPr>
          <p:spPr>
            <a:xfrm>
              <a:off x="-2" y="4682836"/>
              <a:ext cx="7200000" cy="180000"/>
            </a:xfrm>
            <a:prstGeom prst="rect">
              <a:avLst/>
            </a:prstGeom>
            <a:solidFill>
              <a:srgbClr val="C2E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865974" y="3574840"/>
              <a:ext cx="533402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6600" dirty="0" smtClean="0">
                  <a:solidFill>
                    <a:schemeClr val="bg2">
                      <a:lumMod val="2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rPr>
                <a:t>Technologies</a:t>
              </a:r>
              <a:endParaRPr lang="en-US" sz="6600" dirty="0">
                <a:solidFill>
                  <a:schemeClr val="bg2">
                    <a:lumMod val="25000"/>
                  </a:schemeClr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  <p:grpSp>
        <p:nvGrpSpPr>
          <p:cNvPr id="4" name="Gruppierung 3"/>
          <p:cNvGrpSpPr/>
          <p:nvPr/>
        </p:nvGrpSpPr>
        <p:grpSpPr>
          <a:xfrm>
            <a:off x="8298906" y="-957305"/>
            <a:ext cx="721561" cy="1914609"/>
            <a:chOff x="8645963" y="1"/>
            <a:chExt cx="305199" cy="809823"/>
          </a:xfrm>
        </p:grpSpPr>
        <p:sp>
          <p:nvSpPr>
            <p:cNvPr id="5" name="Rechteck 4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E99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Dreieck 6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Stern mit 5 Zacken 7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ung 8"/>
          <p:cNvGrpSpPr/>
          <p:nvPr/>
        </p:nvGrpSpPr>
        <p:grpSpPr>
          <a:xfrm>
            <a:off x="9155943" y="-957305"/>
            <a:ext cx="721561" cy="1914609"/>
            <a:chOff x="8645963" y="1"/>
            <a:chExt cx="305199" cy="809823"/>
          </a:xfrm>
        </p:grpSpPr>
        <p:sp>
          <p:nvSpPr>
            <p:cNvPr id="10" name="Rechteck 9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Dreieck 10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Stern mit 5 Zacken 11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10046235" y="0"/>
            <a:ext cx="721561" cy="1914609"/>
            <a:chOff x="8645963" y="1"/>
            <a:chExt cx="305199" cy="809823"/>
          </a:xfrm>
        </p:grpSpPr>
        <p:sp>
          <p:nvSpPr>
            <p:cNvPr id="14" name="Rechteck 13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C2E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Dreieck 14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Stern mit 5 Zacken 15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10936527" y="-957305"/>
            <a:ext cx="721561" cy="1914609"/>
            <a:chOff x="8645963" y="1"/>
            <a:chExt cx="305199" cy="809823"/>
          </a:xfrm>
        </p:grpSpPr>
        <p:sp>
          <p:nvSpPr>
            <p:cNvPr id="18" name="Rechteck 17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D4C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Dreieck 18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Stern mit 5 Zacken 19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7441872" y="-957307"/>
            <a:ext cx="721561" cy="1914609"/>
            <a:chOff x="8645963" y="1"/>
            <a:chExt cx="305199" cy="809823"/>
          </a:xfrm>
        </p:grpSpPr>
        <p:sp>
          <p:nvSpPr>
            <p:cNvPr id="23" name="Rechteck 22"/>
            <p:cNvSpPr/>
            <p:nvPr/>
          </p:nvSpPr>
          <p:spPr>
            <a:xfrm rot="16200000">
              <a:off x="8447324" y="216162"/>
              <a:ext cx="720000" cy="287677"/>
            </a:xfrm>
            <a:prstGeom prst="rect">
              <a:avLst/>
            </a:prstGeom>
            <a:solidFill>
              <a:srgbClr val="BFD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Dreieck 23"/>
            <p:cNvSpPr/>
            <p:nvPr/>
          </p:nvSpPr>
          <p:spPr>
            <a:xfrm rot="14384010" flipH="1">
              <a:off x="8626131" y="542095"/>
              <a:ext cx="287561" cy="2478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Stern mit 5 Zacken 24"/>
            <p:cNvSpPr/>
            <p:nvPr/>
          </p:nvSpPr>
          <p:spPr>
            <a:xfrm>
              <a:off x="8692494" y="117031"/>
              <a:ext cx="229660" cy="2296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ung 25"/>
          <p:cNvGrpSpPr/>
          <p:nvPr/>
        </p:nvGrpSpPr>
        <p:grpSpPr>
          <a:xfrm>
            <a:off x="1362255" y="6858000"/>
            <a:ext cx="5837743" cy="2880002"/>
            <a:chOff x="1362257" y="5405297"/>
            <a:chExt cx="5837743" cy="2880002"/>
          </a:xfrm>
        </p:grpSpPr>
        <p:grpSp>
          <p:nvGrpSpPr>
            <p:cNvPr id="27" name="Gruppierung 26"/>
            <p:cNvGrpSpPr/>
            <p:nvPr/>
          </p:nvGrpSpPr>
          <p:grpSpPr>
            <a:xfrm>
              <a:off x="1379648" y="5405297"/>
              <a:ext cx="5820352" cy="720000"/>
              <a:chOff x="1379646" y="5610831"/>
              <a:chExt cx="5820352" cy="720000"/>
            </a:xfrm>
          </p:grpSpPr>
          <p:pic>
            <p:nvPicPr>
              <p:cNvPr id="34" name="Bild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9646" y="5610831"/>
                <a:ext cx="685217" cy="72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5" name="Textfeld 34"/>
              <p:cNvSpPr txBox="1"/>
              <p:nvPr/>
            </p:nvSpPr>
            <p:spPr>
              <a:xfrm>
                <a:off x="2879998" y="5678444"/>
                <a:ext cx="432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Angular 2</a:t>
                </a:r>
                <a:endPara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grpSp>
          <p:nvGrpSpPr>
            <p:cNvPr id="28" name="Gruppierung 27"/>
            <p:cNvGrpSpPr/>
            <p:nvPr/>
          </p:nvGrpSpPr>
          <p:grpSpPr>
            <a:xfrm>
              <a:off x="1362257" y="6513644"/>
              <a:ext cx="5837743" cy="663307"/>
              <a:chOff x="1362255" y="5639178"/>
              <a:chExt cx="5837743" cy="663307"/>
            </a:xfrm>
          </p:grpSpPr>
          <p:pic>
            <p:nvPicPr>
              <p:cNvPr id="32" name="Bild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255" y="5639178"/>
                <a:ext cx="720000" cy="663307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3" name="Textfeld 32"/>
              <p:cNvSpPr txBox="1"/>
              <p:nvPr/>
            </p:nvSpPr>
            <p:spPr>
              <a:xfrm>
                <a:off x="2507671" y="5678444"/>
                <a:ext cx="4692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3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Node</a:t>
                </a:r>
                <a:endPara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grpSp>
          <p:nvGrpSpPr>
            <p:cNvPr id="29" name="Gruppierung 28"/>
            <p:cNvGrpSpPr/>
            <p:nvPr/>
          </p:nvGrpSpPr>
          <p:grpSpPr>
            <a:xfrm>
              <a:off x="1362257" y="7565299"/>
              <a:ext cx="5837743" cy="720000"/>
              <a:chOff x="1362255" y="5610832"/>
              <a:chExt cx="5837743" cy="720000"/>
            </a:xfrm>
          </p:grpSpPr>
          <p:pic>
            <p:nvPicPr>
              <p:cNvPr id="30" name="Bild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255" y="5610832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1" name="Textfeld 30"/>
              <p:cNvSpPr txBox="1"/>
              <p:nvPr/>
            </p:nvSpPr>
            <p:spPr>
              <a:xfrm>
                <a:off x="2507671" y="5678444"/>
                <a:ext cx="4692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3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rPr>
                  <a:t>PostgreSQL</a:t>
                </a:r>
                <a:endPara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94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00013 -0.5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2.29167E-6 -0.2983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Breitbild</PresentationFormat>
  <Paragraphs>28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Avenir Next</vt:lpstr>
      <vt:lpstr>Calibri</vt:lpstr>
      <vt:lpstr>Calibri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Cimander</dc:creator>
  <cp:lastModifiedBy>Stefan Cimander</cp:lastModifiedBy>
  <cp:revision>24</cp:revision>
  <dcterms:created xsi:type="dcterms:W3CDTF">2016-12-14T14:10:08Z</dcterms:created>
  <dcterms:modified xsi:type="dcterms:W3CDTF">2016-12-14T18:56:17Z</dcterms:modified>
</cp:coreProperties>
</file>