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57" r:id="rId8"/>
    <p:sldId id="260" r:id="rId9"/>
  </p:sldIdLst>
  <p:sldSz cx="10799763" cy="5400675"/>
  <p:notesSz cx="6858000" cy="9144000"/>
  <p:defaultTextStyle>
    <a:defPPr>
      <a:defRPr lang="de-DE"/>
    </a:defPPr>
    <a:lvl1pPr marL="0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8803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7606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6409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5212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4014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2817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1620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10423" algn="l" defTabSz="777606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02" y="714"/>
      </p:cViewPr>
      <p:guideLst>
        <p:guide orient="horz" pos="170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1609" y="883861"/>
            <a:ext cx="6498184" cy="1880235"/>
          </a:xfrm>
        </p:spPr>
        <p:txBody>
          <a:bodyPr anchor="b"/>
          <a:lstStyle>
            <a:lvl1pPr algn="l">
              <a:defRPr sz="4725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1609" y="2836605"/>
            <a:ext cx="6498184" cy="1303913"/>
          </a:xfrm>
        </p:spPr>
        <p:txBody>
          <a:bodyPr/>
          <a:lstStyle>
            <a:lvl1pPr marL="0" indent="0" algn="l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9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2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99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609" y="1346419"/>
            <a:ext cx="710004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609" y="3614203"/>
            <a:ext cx="710004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6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609" y="1437680"/>
            <a:ext cx="3460894" cy="3426679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385" y="1437680"/>
            <a:ext cx="3460894" cy="34266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1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608" y="2196281"/>
            <a:ext cx="7105671" cy="1043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9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1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782-4FA1-401B-A434-13E91F48E856}" type="datetimeFigureOut">
              <a:rPr lang="en-GB" smtClean="0"/>
              <a:t>12/03/2017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308-B1B2-4339-83D9-D9ED0D08A00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608" y="287536"/>
            <a:ext cx="710567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609" y="1437680"/>
            <a:ext cx="710567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8CFD4782-4FA1-401B-A434-13E91F48E856}" type="datetimeFigureOut">
              <a:rPr lang="en-GB" smtClean="0"/>
              <a:pPr/>
              <a:t>12/03/2017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9100308-B1B2-4339-83D9-D9ED0D08A00C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extfeld 6"/>
          <p:cNvSpPr txBox="1"/>
          <p:nvPr userDrawn="1"/>
        </p:nvSpPr>
        <p:spPr>
          <a:xfrm>
            <a:off x="71289" y="4659151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Stefan </a:t>
            </a:r>
            <a:r>
              <a:rPr lang="en-GB" sz="1000" dirty="0" err="1" smtClean="0">
                <a:solidFill>
                  <a:schemeClr val="bg1"/>
                </a:solidFill>
              </a:rPr>
              <a:t>Cimander</a:t>
            </a:r>
            <a:r>
              <a:rPr lang="en-GB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Markus </a:t>
            </a:r>
            <a:r>
              <a:rPr lang="en-GB" sz="1000" dirty="0" err="1" smtClean="0">
                <a:solidFill>
                  <a:schemeClr val="bg1"/>
                </a:solidFill>
              </a:rPr>
              <a:t>Schnappinger</a:t>
            </a:r>
            <a:r>
              <a:rPr lang="en-GB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Michael </a:t>
            </a:r>
            <a:r>
              <a:rPr lang="en-GB" sz="1000" dirty="0" err="1" smtClean="0">
                <a:solidFill>
                  <a:schemeClr val="bg1"/>
                </a:solidFill>
              </a:rPr>
              <a:t>Schreier</a:t>
            </a:r>
            <a:r>
              <a:rPr lang="en-GB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Thomas Weber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3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CoMT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Conference Management Tool</a:t>
            </a:r>
            <a:endParaRPr lang="en-GB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0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access to all important data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 smtClean="0"/>
              <a:t>View:</a:t>
            </a:r>
          </a:p>
          <a:p>
            <a:pPr marL="360045" lvl="1" indent="0">
              <a:buNone/>
            </a:pPr>
            <a:r>
              <a:rPr lang="en-GB" dirty="0" smtClean="0"/>
              <a:t>Events</a:t>
            </a:r>
          </a:p>
          <a:p>
            <a:pPr marL="360045" lvl="1" indent="0">
              <a:buNone/>
            </a:pPr>
            <a:r>
              <a:rPr lang="en-GB" dirty="0" smtClean="0"/>
              <a:t>Sessions</a:t>
            </a:r>
          </a:p>
          <a:p>
            <a:pPr marL="360045" lvl="1" indent="0">
              <a:buNone/>
            </a:pPr>
            <a:r>
              <a:rPr lang="en-GB" dirty="0" smtClean="0"/>
              <a:t>Papers</a:t>
            </a:r>
          </a:p>
          <a:p>
            <a:pPr marL="360045" lvl="1" indent="0">
              <a:buNone/>
            </a:pPr>
            <a:r>
              <a:rPr lang="en-GB" dirty="0" smtClean="0"/>
              <a:t>People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8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scheduling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For the visitor: </a:t>
            </a:r>
          </a:p>
          <a:p>
            <a:pPr marL="360045" lvl="1" indent="0">
              <a:buNone/>
            </a:pPr>
            <a:r>
              <a:rPr lang="en-GB" dirty="0"/>
              <a:t>Bookmark interesting events, add them to your personal </a:t>
            </a:r>
            <a:r>
              <a:rPr lang="en-GB" dirty="0" smtClean="0"/>
              <a:t>schedule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the organizer:</a:t>
            </a:r>
          </a:p>
          <a:p>
            <a:pPr marL="360045" lvl="1" indent="0">
              <a:buNone/>
            </a:pPr>
            <a:r>
              <a:rPr lang="en-GB" dirty="0" smtClean="0"/>
              <a:t>Auto-schedule events/sessions</a:t>
            </a:r>
            <a:r>
              <a:rPr lang="en-GB" dirty="0"/>
              <a:t> </a:t>
            </a:r>
            <a:r>
              <a:rPr lang="en-GB" dirty="0" smtClean="0"/>
              <a:t>to accommodate visitor preferences</a:t>
            </a:r>
          </a:p>
        </p:txBody>
      </p:sp>
    </p:spTree>
    <p:extLst>
      <p:ext uri="{BB962C8B-B14F-4D97-AF65-F5344CB8AC3E}">
        <p14:creationId xmlns:p14="http://schemas.microsoft.com/office/powerpoint/2010/main" val="17342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audience interaction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 smtClean="0"/>
              <a:t>Speakers can</a:t>
            </a:r>
          </a:p>
          <a:p>
            <a:pPr marL="360045" lvl="1" indent="0">
              <a:buNone/>
            </a:pPr>
            <a:r>
              <a:rPr lang="en-GB" dirty="0" smtClean="0"/>
              <a:t>Get an idea of attendance in advance</a:t>
            </a:r>
          </a:p>
          <a:p>
            <a:pPr marL="360045" lvl="1" indent="0">
              <a:buNone/>
            </a:pPr>
            <a:r>
              <a:rPr lang="en-GB" dirty="0" smtClean="0"/>
              <a:t>Provide their presentation files</a:t>
            </a:r>
          </a:p>
          <a:p>
            <a:pPr marL="360045" lvl="1" indent="0">
              <a:buNone/>
            </a:pPr>
            <a:r>
              <a:rPr lang="en-GB" dirty="0" smtClean="0"/>
              <a:t>Get feedback via comments and votes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9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799763" cy="5399882"/>
          </a:xfrm>
        </p:spPr>
      </p:pic>
    </p:spTree>
    <p:extLst>
      <p:ext uri="{BB962C8B-B14F-4D97-AF65-F5344CB8AC3E}">
        <p14:creationId xmlns:p14="http://schemas.microsoft.com/office/powerpoint/2010/main" val="22351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9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Benutzerdefiniert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Light</vt:lpstr>
      <vt:lpstr>Office Theme</vt:lpstr>
      <vt:lpstr>CoMT</vt:lpstr>
      <vt:lpstr>Features</vt:lpstr>
      <vt:lpstr>Quick access to all important data</vt:lpstr>
      <vt:lpstr>Easy scheduling</vt:lpstr>
      <vt:lpstr>Better audience interaction</vt:lpstr>
      <vt:lpstr>Technologies</vt:lpstr>
      <vt:lpstr>PowerPoint-Präsentation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CoMT</dc:title>
  <dc:creator>Thomas Weber</dc:creator>
  <cp:lastModifiedBy>Thomas Weber</cp:lastModifiedBy>
  <cp:revision>3</cp:revision>
  <dcterms:created xsi:type="dcterms:W3CDTF">2017-03-12T22:06:01Z</dcterms:created>
  <dcterms:modified xsi:type="dcterms:W3CDTF">2017-03-12T22:28:16Z</dcterms:modified>
</cp:coreProperties>
</file>