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ll" charset="1" panose="00000500000000000000"/>
      <p:regular r:id="rId10"/>
    </p:embeddedFont>
    <p:embeddedFont>
      <p:font typeface="Crusoe Text" charset="1" panose="00000000000000000000"/>
      <p:regular r:id="rId11"/>
    </p:embeddedFont>
    <p:embeddedFont>
      <p:font typeface="Crusoe Text Bold" charset="1" panose="00000000000000000000"/>
      <p:regular r:id="rId12"/>
    </p:embeddedFont>
    <p:embeddedFont>
      <p:font typeface="Crusoe Text Italics" charset="1" panose="00000000000000000000"/>
      <p:regular r:id="rId13"/>
    </p:embeddedFont>
    <p:embeddedFont>
      <p:font typeface="Crusoe Text Bold Italic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B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92895" y="-3576704"/>
            <a:ext cx="22039355" cy="15584395"/>
          </a:xfrm>
          <a:custGeom>
            <a:avLst/>
            <a:gdLst/>
            <a:ahLst/>
            <a:cxnLst/>
            <a:rect r="r" b="b" t="t" l="l"/>
            <a:pathLst>
              <a:path h="15584395" w="22039355">
                <a:moveTo>
                  <a:pt x="0" y="0"/>
                </a:moveTo>
                <a:lnTo>
                  <a:pt x="22039355" y="0"/>
                </a:lnTo>
                <a:lnTo>
                  <a:pt x="22039355" y="15584395"/>
                </a:lnTo>
                <a:lnTo>
                  <a:pt x="0" y="1558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9239" y="4027809"/>
            <a:ext cx="8311274" cy="5900584"/>
          </a:xfrm>
          <a:custGeom>
            <a:avLst/>
            <a:gdLst/>
            <a:ahLst/>
            <a:cxnLst/>
            <a:rect r="r" b="b" t="t" l="l"/>
            <a:pathLst>
              <a:path h="5900584" w="8311274">
                <a:moveTo>
                  <a:pt x="0" y="0"/>
                </a:moveTo>
                <a:lnTo>
                  <a:pt x="8311274" y="0"/>
                </a:lnTo>
                <a:lnTo>
                  <a:pt x="8311274" y="5900584"/>
                </a:lnTo>
                <a:lnTo>
                  <a:pt x="0" y="5900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79201" y="1917923"/>
            <a:ext cx="2140891" cy="413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9"/>
              </a:lnSpc>
            </a:pPr>
            <a:r>
              <a:rPr lang="en-US" sz="24213">
                <a:solidFill>
                  <a:srgbClr val="DFB2FF"/>
                </a:solidFill>
                <a:latin typeface="Null"/>
              </a:rPr>
              <a:t>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7915989"/>
            <a:ext cx="7080466" cy="216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Dore Ștefan Cristian</a:t>
            </a:r>
          </a:p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Matei Andreea Teodora</a:t>
            </a:r>
          </a:p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Colegiul Național ,,Zinca Golescu ” Profesori coordonatori : Popa Gabriela</a:t>
            </a:r>
          </a:p>
          <a:p>
            <a:pPr algn="l">
              <a:lnSpc>
                <a:spcPts val="3482"/>
              </a:lnSpc>
            </a:pPr>
            <a:r>
              <a:rPr lang="en-US" sz="2499">
                <a:solidFill>
                  <a:srgbClr val="130030"/>
                </a:solidFill>
                <a:latin typeface="Crusoe Text"/>
              </a:rPr>
              <a:t>                                Luță Daniela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57782" y="1917923"/>
            <a:ext cx="2822684" cy="413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9"/>
              </a:lnSpc>
            </a:pPr>
            <a:r>
              <a:rPr lang="en-US" sz="24213">
                <a:solidFill>
                  <a:srgbClr val="5E17EB"/>
                </a:solidFill>
                <a:latin typeface="Null"/>
              </a:rPr>
              <a:t>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13816" y="1917923"/>
            <a:ext cx="2822684" cy="413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9"/>
              </a:lnSpc>
            </a:pPr>
            <a:r>
              <a:rPr lang="en-US" sz="24213">
                <a:solidFill>
                  <a:srgbClr val="5E17EB"/>
                </a:solidFill>
                <a:latin typeface="Null"/>
              </a:rPr>
              <a:t>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B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576" y="-63503"/>
            <a:ext cx="18388070" cy="10413997"/>
          </a:xfrm>
          <a:custGeom>
            <a:avLst/>
            <a:gdLst/>
            <a:ahLst/>
            <a:cxnLst/>
            <a:rect r="r" b="b" t="t" l="l"/>
            <a:pathLst>
              <a:path h="10413997" w="18388070">
                <a:moveTo>
                  <a:pt x="0" y="0"/>
                </a:moveTo>
                <a:lnTo>
                  <a:pt x="18388070" y="0"/>
                </a:lnTo>
                <a:lnTo>
                  <a:pt x="1838807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527" y="1596754"/>
            <a:ext cx="7131993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 u="sng">
                <a:solidFill>
                  <a:srgbClr val="FFFFFF"/>
                </a:solidFill>
                <a:latin typeface="Crusoe Text Bold"/>
              </a:rPr>
              <a:t>Misiunea lui </a:t>
            </a:r>
            <a:r>
              <a:rPr lang="en-US" sz="6499" u="sng">
                <a:solidFill>
                  <a:srgbClr val="5E17EB"/>
                </a:solidFill>
                <a:latin typeface="Crusoe Text Bold"/>
              </a:rPr>
              <a:t>EMY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8196" y="3548341"/>
            <a:ext cx="14912078" cy="280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În urma unei sesiuni de brainstorming, am realizat că unii oameni ar putea beneficia de ajutor suplimentar când vine vorba de administrarea medicamentelor.</a:t>
            </a:r>
          </a:p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Astfel am găsit o soluție simplă și eficienta -</a:t>
            </a:r>
            <a:r>
              <a:rPr lang="en-US" sz="3999">
                <a:solidFill>
                  <a:srgbClr val="000000"/>
                </a:solidFill>
                <a:latin typeface="Crusoe Text Bold"/>
              </a:rPr>
              <a:t> </a:t>
            </a:r>
            <a:r>
              <a:rPr lang="en-US" sz="3999">
                <a:solidFill>
                  <a:srgbClr val="5E17EB"/>
                </a:solidFill>
                <a:latin typeface="Crusoe Text Bold"/>
              </a:rPr>
              <a:t>EMY!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7163" y="-1195168"/>
            <a:ext cx="21482933" cy="9666589"/>
          </a:xfrm>
          <a:custGeom>
            <a:avLst/>
            <a:gdLst/>
            <a:ahLst/>
            <a:cxnLst/>
            <a:rect r="r" b="b" t="t" l="l"/>
            <a:pathLst>
              <a:path h="9666589" w="21482933">
                <a:moveTo>
                  <a:pt x="0" y="0"/>
                </a:moveTo>
                <a:lnTo>
                  <a:pt x="21482933" y="0"/>
                </a:lnTo>
                <a:lnTo>
                  <a:pt x="21482933" y="9666589"/>
                </a:lnTo>
                <a:lnTo>
                  <a:pt x="0" y="966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3699">
            <a:off x="10604988" y="4422353"/>
            <a:ext cx="4565111" cy="1573202"/>
          </a:xfrm>
          <a:custGeom>
            <a:avLst/>
            <a:gdLst/>
            <a:ahLst/>
            <a:cxnLst/>
            <a:rect r="r" b="b" t="t" l="l"/>
            <a:pathLst>
              <a:path h="1573202" w="4565111">
                <a:moveTo>
                  <a:pt x="0" y="0"/>
                </a:moveTo>
                <a:lnTo>
                  <a:pt x="4565111" y="0"/>
                </a:lnTo>
                <a:lnTo>
                  <a:pt x="4565111" y="1573202"/>
                </a:lnTo>
                <a:lnTo>
                  <a:pt x="0" y="157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143869">
            <a:off x="3616482" y="5300927"/>
            <a:ext cx="3917756" cy="1769677"/>
          </a:xfrm>
          <a:custGeom>
            <a:avLst/>
            <a:gdLst/>
            <a:ahLst/>
            <a:cxnLst/>
            <a:rect r="r" b="b" t="t" l="l"/>
            <a:pathLst>
              <a:path h="1769677" w="3917756">
                <a:moveTo>
                  <a:pt x="0" y="0"/>
                </a:moveTo>
                <a:lnTo>
                  <a:pt x="3917756" y="0"/>
                </a:lnTo>
                <a:lnTo>
                  <a:pt x="3917756" y="1769677"/>
                </a:lnTo>
                <a:lnTo>
                  <a:pt x="0" y="1769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611247">
            <a:off x="7991304" y="5840545"/>
            <a:ext cx="3651476" cy="1104571"/>
          </a:xfrm>
          <a:custGeom>
            <a:avLst/>
            <a:gdLst/>
            <a:ahLst/>
            <a:cxnLst/>
            <a:rect r="r" b="b" t="t" l="l"/>
            <a:pathLst>
              <a:path h="1104571" w="3651476">
                <a:moveTo>
                  <a:pt x="0" y="0"/>
                </a:moveTo>
                <a:lnTo>
                  <a:pt x="3651476" y="0"/>
                </a:lnTo>
                <a:lnTo>
                  <a:pt x="3651476" y="1104571"/>
                </a:lnTo>
                <a:lnTo>
                  <a:pt x="0" y="11045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60891" y="420493"/>
            <a:ext cx="9646295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 u="sng">
                <a:solidFill>
                  <a:srgbClr val="FFFFFF"/>
                </a:solidFill>
                <a:latin typeface="Crusoe Text Bold"/>
              </a:rPr>
              <a:t>Întrebuințările lui </a:t>
            </a:r>
            <a:r>
              <a:rPr lang="en-US" sz="6499" u="sng">
                <a:solidFill>
                  <a:srgbClr val="5E17EB"/>
                </a:solidFill>
                <a:latin typeface="Crusoe Text Bold"/>
              </a:rPr>
              <a:t>EMY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3402" y="3523826"/>
            <a:ext cx="4673074" cy="10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7"/>
              </a:lnSpc>
              <a:spcBef>
                <a:spcPct val="0"/>
              </a:spcBef>
            </a:pPr>
            <a:r>
              <a:rPr lang="en-US" sz="5999">
                <a:solidFill>
                  <a:srgbClr val="FFFFFF"/>
                </a:solidFill>
                <a:latin typeface="Crusoe Text Bold"/>
              </a:rPr>
              <a:t>UTILIZARE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07186" y="2924193"/>
            <a:ext cx="4239561" cy="13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în reședințe proprii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1947" y="7626167"/>
            <a:ext cx="4239561" cy="13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în centrele pentru seniori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18237" y="8524999"/>
            <a:ext cx="6402434" cy="13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in centrele pentru persoane cu dizabilități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6945" y="-2617570"/>
            <a:ext cx="10346255" cy="15522140"/>
          </a:xfrm>
          <a:custGeom>
            <a:avLst/>
            <a:gdLst/>
            <a:ahLst/>
            <a:cxnLst/>
            <a:rect r="r" b="b" t="t" l="l"/>
            <a:pathLst>
              <a:path h="15522140" w="10346255">
                <a:moveTo>
                  <a:pt x="0" y="0"/>
                </a:moveTo>
                <a:lnTo>
                  <a:pt x="10346255" y="0"/>
                </a:lnTo>
                <a:lnTo>
                  <a:pt x="10346255" y="15522140"/>
                </a:lnTo>
                <a:lnTo>
                  <a:pt x="0" y="15522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56173" y="-198606"/>
            <a:ext cx="11647494" cy="12094140"/>
          </a:xfrm>
          <a:custGeom>
            <a:avLst/>
            <a:gdLst/>
            <a:ahLst/>
            <a:cxnLst/>
            <a:rect r="r" b="b" t="t" l="l"/>
            <a:pathLst>
              <a:path h="12094140" w="11647494">
                <a:moveTo>
                  <a:pt x="0" y="0"/>
                </a:moveTo>
                <a:lnTo>
                  <a:pt x="11647494" y="0"/>
                </a:lnTo>
                <a:lnTo>
                  <a:pt x="11647494" y="12094140"/>
                </a:lnTo>
                <a:lnTo>
                  <a:pt x="0" y="12094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588624">
            <a:off x="12011910" y="2529856"/>
            <a:ext cx="1644633" cy="1625491"/>
            <a:chOff x="0" y="0"/>
            <a:chExt cx="2068767" cy="20446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119" y="63500"/>
              <a:ext cx="1944751" cy="1917828"/>
            </a:xfrm>
            <a:custGeom>
              <a:avLst/>
              <a:gdLst/>
              <a:ahLst/>
              <a:cxnLst/>
              <a:rect r="r" b="b" t="t" l="l"/>
              <a:pathLst>
                <a:path h="1917828" w="1944751">
                  <a:moveTo>
                    <a:pt x="1901063" y="64770"/>
                  </a:moveTo>
                  <a:lnTo>
                    <a:pt x="1901063" y="65024"/>
                  </a:lnTo>
                  <a:lnTo>
                    <a:pt x="1900936" y="65405"/>
                  </a:lnTo>
                  <a:lnTo>
                    <a:pt x="1900936" y="65151"/>
                  </a:lnTo>
                  <a:lnTo>
                    <a:pt x="1901063" y="64770"/>
                  </a:lnTo>
                  <a:close/>
                  <a:moveTo>
                    <a:pt x="1843024" y="195453"/>
                  </a:moveTo>
                  <a:lnTo>
                    <a:pt x="1843532" y="196850"/>
                  </a:lnTo>
                  <a:lnTo>
                    <a:pt x="1843405" y="197866"/>
                  </a:lnTo>
                  <a:lnTo>
                    <a:pt x="1843024" y="195453"/>
                  </a:lnTo>
                  <a:close/>
                  <a:moveTo>
                    <a:pt x="1845056" y="226187"/>
                  </a:moveTo>
                  <a:lnTo>
                    <a:pt x="1844675" y="227076"/>
                  </a:lnTo>
                  <a:lnTo>
                    <a:pt x="1843151" y="227457"/>
                  </a:lnTo>
                  <a:lnTo>
                    <a:pt x="1843659" y="226949"/>
                  </a:lnTo>
                  <a:lnTo>
                    <a:pt x="1845056" y="226314"/>
                  </a:lnTo>
                  <a:close/>
                  <a:moveTo>
                    <a:pt x="1822069" y="451866"/>
                  </a:moveTo>
                  <a:lnTo>
                    <a:pt x="1820545" y="453644"/>
                  </a:lnTo>
                  <a:lnTo>
                    <a:pt x="1821815" y="451993"/>
                  </a:lnTo>
                  <a:lnTo>
                    <a:pt x="1822069" y="451866"/>
                  </a:lnTo>
                  <a:close/>
                  <a:moveTo>
                    <a:pt x="1820418" y="452374"/>
                  </a:moveTo>
                  <a:lnTo>
                    <a:pt x="1820545" y="453009"/>
                  </a:lnTo>
                  <a:lnTo>
                    <a:pt x="1820037" y="454533"/>
                  </a:lnTo>
                  <a:lnTo>
                    <a:pt x="1819910" y="454152"/>
                  </a:lnTo>
                  <a:lnTo>
                    <a:pt x="1820037" y="452501"/>
                  </a:lnTo>
                  <a:lnTo>
                    <a:pt x="1820291" y="452374"/>
                  </a:lnTo>
                  <a:close/>
                  <a:moveTo>
                    <a:pt x="1818894" y="459613"/>
                  </a:moveTo>
                  <a:lnTo>
                    <a:pt x="1818513" y="461264"/>
                  </a:lnTo>
                  <a:lnTo>
                    <a:pt x="1818640" y="460375"/>
                  </a:lnTo>
                  <a:lnTo>
                    <a:pt x="1818894" y="459613"/>
                  </a:lnTo>
                  <a:close/>
                  <a:moveTo>
                    <a:pt x="1765681" y="553847"/>
                  </a:moveTo>
                  <a:lnTo>
                    <a:pt x="1765681" y="553974"/>
                  </a:lnTo>
                  <a:lnTo>
                    <a:pt x="1767459" y="554355"/>
                  </a:lnTo>
                  <a:lnTo>
                    <a:pt x="1766189" y="554228"/>
                  </a:lnTo>
                  <a:lnTo>
                    <a:pt x="1765554" y="553974"/>
                  </a:lnTo>
                  <a:lnTo>
                    <a:pt x="1765427" y="553974"/>
                  </a:lnTo>
                  <a:lnTo>
                    <a:pt x="1765554" y="553974"/>
                  </a:lnTo>
                  <a:lnTo>
                    <a:pt x="1765681" y="553974"/>
                  </a:lnTo>
                  <a:close/>
                  <a:moveTo>
                    <a:pt x="322453" y="1635379"/>
                  </a:moveTo>
                  <a:lnTo>
                    <a:pt x="322580" y="1635506"/>
                  </a:lnTo>
                  <a:lnTo>
                    <a:pt x="322707" y="1635506"/>
                  </a:lnTo>
                  <a:lnTo>
                    <a:pt x="322580" y="1635760"/>
                  </a:lnTo>
                  <a:lnTo>
                    <a:pt x="322580" y="1635633"/>
                  </a:lnTo>
                  <a:lnTo>
                    <a:pt x="322453" y="1635633"/>
                  </a:lnTo>
                  <a:lnTo>
                    <a:pt x="322453" y="1635506"/>
                  </a:lnTo>
                  <a:lnTo>
                    <a:pt x="322453" y="1635379"/>
                  </a:lnTo>
                  <a:close/>
                  <a:moveTo>
                    <a:pt x="1866138" y="0"/>
                  </a:moveTo>
                  <a:cubicBezTo>
                    <a:pt x="1860296" y="0"/>
                    <a:pt x="1854200" y="2921"/>
                    <a:pt x="1847215" y="2921"/>
                  </a:cubicBezTo>
                  <a:cubicBezTo>
                    <a:pt x="1846834" y="2921"/>
                    <a:pt x="1846326" y="2921"/>
                    <a:pt x="1845945" y="2921"/>
                  </a:cubicBezTo>
                  <a:lnTo>
                    <a:pt x="1845945" y="2921"/>
                  </a:lnTo>
                  <a:lnTo>
                    <a:pt x="1843405" y="4953"/>
                  </a:lnTo>
                  <a:lnTo>
                    <a:pt x="1843405" y="4953"/>
                  </a:lnTo>
                  <a:cubicBezTo>
                    <a:pt x="1851787" y="40513"/>
                    <a:pt x="1847723" y="75184"/>
                    <a:pt x="1848485" y="114935"/>
                  </a:cubicBezTo>
                  <a:lnTo>
                    <a:pt x="1849120" y="125857"/>
                  </a:lnTo>
                  <a:cubicBezTo>
                    <a:pt x="1844929" y="134239"/>
                    <a:pt x="1845818" y="143256"/>
                    <a:pt x="1846326" y="152146"/>
                  </a:cubicBezTo>
                  <a:cubicBezTo>
                    <a:pt x="1842135" y="164084"/>
                    <a:pt x="1840865" y="176276"/>
                    <a:pt x="1841246" y="190881"/>
                  </a:cubicBezTo>
                  <a:lnTo>
                    <a:pt x="1838960" y="197993"/>
                  </a:lnTo>
                  <a:lnTo>
                    <a:pt x="1840103" y="205994"/>
                  </a:lnTo>
                  <a:cubicBezTo>
                    <a:pt x="1836801" y="208915"/>
                    <a:pt x="1836674" y="212217"/>
                    <a:pt x="1835658" y="221361"/>
                  </a:cubicBezTo>
                  <a:lnTo>
                    <a:pt x="1833880" y="234823"/>
                  </a:lnTo>
                  <a:lnTo>
                    <a:pt x="1836039" y="239268"/>
                  </a:lnTo>
                  <a:lnTo>
                    <a:pt x="1838579" y="236093"/>
                  </a:lnTo>
                  <a:lnTo>
                    <a:pt x="1834515" y="242951"/>
                  </a:lnTo>
                  <a:cubicBezTo>
                    <a:pt x="1827911" y="254635"/>
                    <a:pt x="1828038" y="267462"/>
                    <a:pt x="1830070" y="279019"/>
                  </a:cubicBezTo>
                  <a:lnTo>
                    <a:pt x="1836928" y="279908"/>
                  </a:lnTo>
                  <a:lnTo>
                    <a:pt x="1840230" y="281813"/>
                  </a:lnTo>
                  <a:cubicBezTo>
                    <a:pt x="1837436" y="298450"/>
                    <a:pt x="1836800" y="315722"/>
                    <a:pt x="1828037" y="330962"/>
                  </a:cubicBezTo>
                  <a:cubicBezTo>
                    <a:pt x="1821052" y="362331"/>
                    <a:pt x="1814195" y="393573"/>
                    <a:pt x="1803908" y="427609"/>
                  </a:cubicBezTo>
                  <a:lnTo>
                    <a:pt x="1804415" y="434975"/>
                  </a:lnTo>
                  <a:lnTo>
                    <a:pt x="1800859" y="437642"/>
                  </a:lnTo>
                  <a:lnTo>
                    <a:pt x="1801367" y="444881"/>
                  </a:lnTo>
                  <a:lnTo>
                    <a:pt x="1797811" y="447548"/>
                  </a:lnTo>
                  <a:lnTo>
                    <a:pt x="1798319" y="454787"/>
                  </a:lnTo>
                  <a:lnTo>
                    <a:pt x="1794763" y="457708"/>
                  </a:lnTo>
                  <a:lnTo>
                    <a:pt x="1795271" y="464947"/>
                  </a:lnTo>
                  <a:lnTo>
                    <a:pt x="1791715" y="467868"/>
                  </a:lnTo>
                  <a:lnTo>
                    <a:pt x="1792223" y="475107"/>
                  </a:lnTo>
                  <a:lnTo>
                    <a:pt x="1790953" y="478663"/>
                  </a:lnTo>
                  <a:lnTo>
                    <a:pt x="1789175" y="485140"/>
                  </a:lnTo>
                  <a:lnTo>
                    <a:pt x="1785619" y="487680"/>
                  </a:lnTo>
                  <a:lnTo>
                    <a:pt x="1786000" y="495046"/>
                  </a:lnTo>
                  <a:lnTo>
                    <a:pt x="1782444" y="497586"/>
                  </a:lnTo>
                  <a:lnTo>
                    <a:pt x="1782698" y="504952"/>
                  </a:lnTo>
                  <a:cubicBezTo>
                    <a:pt x="1779142" y="507365"/>
                    <a:pt x="1778126" y="510794"/>
                    <a:pt x="1775840" y="517398"/>
                  </a:cubicBezTo>
                  <a:lnTo>
                    <a:pt x="1768982" y="537083"/>
                  </a:lnTo>
                  <a:lnTo>
                    <a:pt x="1767458" y="545465"/>
                  </a:lnTo>
                  <a:lnTo>
                    <a:pt x="1764791" y="549783"/>
                  </a:lnTo>
                  <a:lnTo>
                    <a:pt x="1765172" y="554482"/>
                  </a:lnTo>
                  <a:cubicBezTo>
                    <a:pt x="1740026" y="610997"/>
                    <a:pt x="1714880" y="667639"/>
                    <a:pt x="1689861" y="724154"/>
                  </a:cubicBezTo>
                  <a:lnTo>
                    <a:pt x="1677161" y="752602"/>
                  </a:lnTo>
                  <a:cubicBezTo>
                    <a:pt x="1622932" y="849630"/>
                    <a:pt x="1562734" y="942721"/>
                    <a:pt x="1488058" y="1028954"/>
                  </a:cubicBezTo>
                  <a:lnTo>
                    <a:pt x="1478406" y="1029970"/>
                  </a:lnTo>
                  <a:lnTo>
                    <a:pt x="1487931" y="1008126"/>
                  </a:lnTo>
                  <a:lnTo>
                    <a:pt x="1474977" y="1012952"/>
                  </a:lnTo>
                  <a:cubicBezTo>
                    <a:pt x="1454784" y="1042289"/>
                    <a:pt x="1426717" y="1064260"/>
                    <a:pt x="1403222" y="1090676"/>
                  </a:cubicBezTo>
                  <a:cubicBezTo>
                    <a:pt x="1398396" y="1096010"/>
                    <a:pt x="1391284" y="1099439"/>
                    <a:pt x="1386966" y="1107567"/>
                  </a:cubicBezTo>
                  <a:lnTo>
                    <a:pt x="1378330" y="1113790"/>
                  </a:lnTo>
                  <a:lnTo>
                    <a:pt x="1371853" y="1124585"/>
                  </a:lnTo>
                  <a:cubicBezTo>
                    <a:pt x="1363725" y="1129919"/>
                    <a:pt x="1354454" y="1133856"/>
                    <a:pt x="1351279" y="1144397"/>
                  </a:cubicBezTo>
                  <a:cubicBezTo>
                    <a:pt x="1342008" y="1149350"/>
                    <a:pt x="1332737" y="1154176"/>
                    <a:pt x="1328673" y="1164844"/>
                  </a:cubicBezTo>
                  <a:cubicBezTo>
                    <a:pt x="1318894" y="1169924"/>
                    <a:pt x="1308988" y="1174877"/>
                    <a:pt x="1304543" y="1185926"/>
                  </a:cubicBezTo>
                  <a:lnTo>
                    <a:pt x="1172591" y="1285494"/>
                  </a:lnTo>
                  <a:cubicBezTo>
                    <a:pt x="1048004" y="1376680"/>
                    <a:pt x="912495" y="1447800"/>
                    <a:pt x="768350" y="1502283"/>
                  </a:cubicBezTo>
                  <a:cubicBezTo>
                    <a:pt x="753491" y="1507744"/>
                    <a:pt x="739013" y="1514475"/>
                    <a:pt x="724408" y="1520571"/>
                  </a:cubicBezTo>
                  <a:lnTo>
                    <a:pt x="551307" y="1569085"/>
                  </a:lnTo>
                  <a:cubicBezTo>
                    <a:pt x="487426" y="1585849"/>
                    <a:pt x="423164" y="1600835"/>
                    <a:pt x="353187" y="1618361"/>
                  </a:cubicBezTo>
                  <a:lnTo>
                    <a:pt x="342392" y="1624076"/>
                  </a:lnTo>
                  <a:cubicBezTo>
                    <a:pt x="339725" y="1622933"/>
                    <a:pt x="337312" y="1622552"/>
                    <a:pt x="334772" y="1622552"/>
                  </a:cubicBezTo>
                  <a:cubicBezTo>
                    <a:pt x="328930" y="1622552"/>
                    <a:pt x="323342" y="1625092"/>
                    <a:pt x="316992" y="1627759"/>
                  </a:cubicBezTo>
                  <a:lnTo>
                    <a:pt x="314325" y="1630426"/>
                  </a:lnTo>
                  <a:cubicBezTo>
                    <a:pt x="311277" y="1629029"/>
                    <a:pt x="308356" y="1628394"/>
                    <a:pt x="305308" y="1628394"/>
                  </a:cubicBezTo>
                  <a:cubicBezTo>
                    <a:pt x="298958" y="1628394"/>
                    <a:pt x="291846" y="1630680"/>
                    <a:pt x="280797" y="1631569"/>
                  </a:cubicBezTo>
                  <a:lnTo>
                    <a:pt x="266065" y="1639824"/>
                  </a:lnTo>
                  <a:cubicBezTo>
                    <a:pt x="258318" y="1637411"/>
                    <a:pt x="251587" y="1633093"/>
                    <a:pt x="256159" y="1624203"/>
                  </a:cubicBezTo>
                  <a:lnTo>
                    <a:pt x="272034" y="1604010"/>
                  </a:lnTo>
                  <a:cubicBezTo>
                    <a:pt x="332486" y="1528953"/>
                    <a:pt x="384683" y="1448943"/>
                    <a:pt x="422021" y="1359789"/>
                  </a:cubicBezTo>
                  <a:cubicBezTo>
                    <a:pt x="426974" y="1348232"/>
                    <a:pt x="431546" y="1336802"/>
                    <a:pt x="431165" y="1324610"/>
                  </a:cubicBezTo>
                  <a:cubicBezTo>
                    <a:pt x="430276" y="1297051"/>
                    <a:pt x="414147" y="1272413"/>
                    <a:pt x="416052" y="1237615"/>
                  </a:cubicBezTo>
                  <a:lnTo>
                    <a:pt x="403225" y="1227201"/>
                  </a:lnTo>
                  <a:cubicBezTo>
                    <a:pt x="402336" y="1227074"/>
                    <a:pt x="401447" y="1226947"/>
                    <a:pt x="400685" y="1226947"/>
                  </a:cubicBezTo>
                  <a:cubicBezTo>
                    <a:pt x="392557" y="1226947"/>
                    <a:pt x="387985" y="1235329"/>
                    <a:pt x="380746" y="1248029"/>
                  </a:cubicBezTo>
                  <a:lnTo>
                    <a:pt x="373507" y="1260856"/>
                  </a:lnTo>
                  <a:cubicBezTo>
                    <a:pt x="328803" y="1347851"/>
                    <a:pt x="270637" y="1425194"/>
                    <a:pt x="198755" y="1501394"/>
                  </a:cubicBezTo>
                  <a:lnTo>
                    <a:pt x="189865" y="1512825"/>
                  </a:lnTo>
                  <a:cubicBezTo>
                    <a:pt x="180975" y="1518286"/>
                    <a:pt x="171577" y="1523366"/>
                    <a:pt x="167640" y="1534033"/>
                  </a:cubicBezTo>
                  <a:cubicBezTo>
                    <a:pt x="158242" y="1538859"/>
                    <a:pt x="149098" y="1543939"/>
                    <a:pt x="144780" y="1554481"/>
                  </a:cubicBezTo>
                  <a:lnTo>
                    <a:pt x="29464" y="1638682"/>
                  </a:lnTo>
                  <a:cubicBezTo>
                    <a:pt x="16637" y="1648207"/>
                    <a:pt x="3937" y="1658621"/>
                    <a:pt x="2667" y="1681989"/>
                  </a:cubicBezTo>
                  <a:lnTo>
                    <a:pt x="1270" y="1694054"/>
                  </a:lnTo>
                  <a:cubicBezTo>
                    <a:pt x="0" y="1711199"/>
                    <a:pt x="508" y="1728471"/>
                    <a:pt x="5080" y="1744981"/>
                  </a:cubicBezTo>
                  <a:cubicBezTo>
                    <a:pt x="24892" y="1818767"/>
                    <a:pt x="10414" y="1820291"/>
                    <a:pt x="100965" y="1845057"/>
                  </a:cubicBezTo>
                  <a:lnTo>
                    <a:pt x="213995" y="1877569"/>
                  </a:lnTo>
                  <a:cubicBezTo>
                    <a:pt x="280289" y="1899539"/>
                    <a:pt x="346837" y="1917828"/>
                    <a:pt x="414909" y="1917828"/>
                  </a:cubicBezTo>
                  <a:cubicBezTo>
                    <a:pt x="449580" y="1917828"/>
                    <a:pt x="484759" y="1913129"/>
                    <a:pt x="520446" y="1901698"/>
                  </a:cubicBezTo>
                  <a:cubicBezTo>
                    <a:pt x="522478" y="1851025"/>
                    <a:pt x="493903" y="1817370"/>
                    <a:pt x="439039" y="1808481"/>
                  </a:cubicBezTo>
                  <a:cubicBezTo>
                    <a:pt x="416814" y="1795019"/>
                    <a:pt x="392430" y="1789050"/>
                    <a:pt x="367030" y="1784732"/>
                  </a:cubicBezTo>
                  <a:cubicBezTo>
                    <a:pt x="329819" y="1778382"/>
                    <a:pt x="293116" y="1770127"/>
                    <a:pt x="255143" y="1754886"/>
                  </a:cubicBezTo>
                  <a:lnTo>
                    <a:pt x="252603" y="1750188"/>
                  </a:lnTo>
                  <a:lnTo>
                    <a:pt x="254381" y="1746758"/>
                  </a:lnTo>
                  <a:lnTo>
                    <a:pt x="266192" y="1743076"/>
                  </a:lnTo>
                  <a:lnTo>
                    <a:pt x="273558" y="1744600"/>
                  </a:lnTo>
                  <a:cubicBezTo>
                    <a:pt x="368427" y="1723898"/>
                    <a:pt x="463804" y="1705610"/>
                    <a:pt x="557911" y="1681481"/>
                  </a:cubicBezTo>
                  <a:cubicBezTo>
                    <a:pt x="718185" y="1640460"/>
                    <a:pt x="876173" y="1592200"/>
                    <a:pt x="1023747" y="1516761"/>
                  </a:cubicBezTo>
                  <a:cubicBezTo>
                    <a:pt x="1342263" y="1354075"/>
                    <a:pt x="1596517" y="1124712"/>
                    <a:pt x="1763268" y="803022"/>
                  </a:cubicBezTo>
                  <a:cubicBezTo>
                    <a:pt x="1858772" y="618744"/>
                    <a:pt x="1919605" y="425832"/>
                    <a:pt x="1938020" y="219711"/>
                  </a:cubicBezTo>
                  <a:cubicBezTo>
                    <a:pt x="1943100" y="162180"/>
                    <a:pt x="1944751" y="104522"/>
                    <a:pt x="1936750" y="46991"/>
                  </a:cubicBezTo>
                  <a:cubicBezTo>
                    <a:pt x="1933829" y="26544"/>
                    <a:pt x="1927860" y="8256"/>
                    <a:pt x="1902968" y="5589"/>
                  </a:cubicBezTo>
                  <a:cubicBezTo>
                    <a:pt x="1900809" y="3684"/>
                    <a:pt x="1898650" y="3049"/>
                    <a:pt x="1896618" y="3049"/>
                  </a:cubicBezTo>
                  <a:cubicBezTo>
                    <a:pt x="1892046" y="3049"/>
                    <a:pt x="1887728" y="6605"/>
                    <a:pt x="1882902" y="6605"/>
                  </a:cubicBezTo>
                  <a:cubicBezTo>
                    <a:pt x="1881759" y="6605"/>
                    <a:pt x="1880489" y="6351"/>
                    <a:pt x="1879219" y="5843"/>
                  </a:cubicBezTo>
                  <a:lnTo>
                    <a:pt x="1875536" y="3811"/>
                  </a:lnTo>
                  <a:cubicBezTo>
                    <a:pt x="1872361" y="1017"/>
                    <a:pt x="1869313" y="128"/>
                    <a:pt x="1866011" y="1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2041" y="538226"/>
              <a:ext cx="3429" cy="6477"/>
            </a:xfrm>
            <a:custGeom>
              <a:avLst/>
              <a:gdLst/>
              <a:ahLst/>
              <a:cxnLst/>
              <a:rect r="r" b="b" t="t" l="l"/>
              <a:pathLst>
                <a:path h="6477" w="3429">
                  <a:moveTo>
                    <a:pt x="3429" y="0"/>
                  </a:moveTo>
                  <a:lnTo>
                    <a:pt x="1397" y="6477"/>
                  </a:lnTo>
                  <a:lnTo>
                    <a:pt x="0" y="241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3041740">
            <a:off x="14766927" y="4239507"/>
            <a:ext cx="3625987" cy="1610131"/>
            <a:chOff x="0" y="0"/>
            <a:chExt cx="3339046" cy="1482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1910" y="63500"/>
              <a:ext cx="3239897" cy="1355725"/>
            </a:xfrm>
            <a:custGeom>
              <a:avLst/>
              <a:gdLst/>
              <a:ahLst/>
              <a:cxnLst/>
              <a:rect r="r" b="b" t="t" l="l"/>
              <a:pathLst>
                <a:path h="1355725" w="3239897">
                  <a:moveTo>
                    <a:pt x="3176270" y="105537"/>
                  </a:moveTo>
                  <a:lnTo>
                    <a:pt x="3176143" y="105791"/>
                  </a:lnTo>
                  <a:lnTo>
                    <a:pt x="3175762" y="106172"/>
                  </a:lnTo>
                  <a:lnTo>
                    <a:pt x="3176016" y="105918"/>
                  </a:lnTo>
                  <a:lnTo>
                    <a:pt x="3176397" y="105664"/>
                  </a:lnTo>
                  <a:close/>
                  <a:moveTo>
                    <a:pt x="3033014" y="218694"/>
                  </a:moveTo>
                  <a:lnTo>
                    <a:pt x="3032760" y="220599"/>
                  </a:lnTo>
                  <a:lnTo>
                    <a:pt x="3032125" y="221742"/>
                  </a:lnTo>
                  <a:lnTo>
                    <a:pt x="3033141" y="218694"/>
                  </a:lnTo>
                  <a:close/>
                  <a:moveTo>
                    <a:pt x="3015107" y="254508"/>
                  </a:moveTo>
                  <a:lnTo>
                    <a:pt x="3017012" y="254635"/>
                  </a:lnTo>
                  <a:lnTo>
                    <a:pt x="3015996" y="255397"/>
                  </a:lnTo>
                  <a:lnTo>
                    <a:pt x="3014091" y="254889"/>
                  </a:lnTo>
                  <a:lnTo>
                    <a:pt x="3015107" y="254635"/>
                  </a:lnTo>
                  <a:close/>
                  <a:moveTo>
                    <a:pt x="2856611" y="496316"/>
                  </a:moveTo>
                  <a:lnTo>
                    <a:pt x="2856992" y="496443"/>
                  </a:lnTo>
                  <a:lnTo>
                    <a:pt x="2854198" y="497459"/>
                  </a:lnTo>
                  <a:lnTo>
                    <a:pt x="2856611" y="496316"/>
                  </a:lnTo>
                  <a:close/>
                  <a:moveTo>
                    <a:pt x="2854452" y="495935"/>
                  </a:moveTo>
                  <a:lnTo>
                    <a:pt x="2854833" y="495935"/>
                  </a:lnTo>
                  <a:lnTo>
                    <a:pt x="2854579" y="496697"/>
                  </a:lnTo>
                  <a:lnTo>
                    <a:pt x="2853055" y="498094"/>
                  </a:lnTo>
                  <a:lnTo>
                    <a:pt x="2853182" y="497586"/>
                  </a:lnTo>
                  <a:lnTo>
                    <a:pt x="2854325" y="495808"/>
                  </a:lnTo>
                  <a:close/>
                  <a:moveTo>
                    <a:pt x="2848737" y="503301"/>
                  </a:moveTo>
                  <a:lnTo>
                    <a:pt x="2847340" y="504952"/>
                  </a:lnTo>
                  <a:lnTo>
                    <a:pt x="2848102" y="504063"/>
                  </a:lnTo>
                  <a:lnTo>
                    <a:pt x="2848864" y="503301"/>
                  </a:lnTo>
                  <a:close/>
                  <a:moveTo>
                    <a:pt x="2732659" y="578104"/>
                  </a:moveTo>
                  <a:lnTo>
                    <a:pt x="2732532" y="578231"/>
                  </a:lnTo>
                  <a:lnTo>
                    <a:pt x="2734310" y="579755"/>
                  </a:lnTo>
                  <a:lnTo>
                    <a:pt x="2733040" y="578866"/>
                  </a:lnTo>
                  <a:lnTo>
                    <a:pt x="2732532" y="578231"/>
                  </a:lnTo>
                  <a:lnTo>
                    <a:pt x="2732405" y="578104"/>
                  </a:lnTo>
                  <a:lnTo>
                    <a:pt x="2732532" y="578104"/>
                  </a:lnTo>
                  <a:lnTo>
                    <a:pt x="2732659" y="578104"/>
                  </a:lnTo>
                  <a:close/>
                  <a:moveTo>
                    <a:pt x="462407" y="935482"/>
                  </a:moveTo>
                  <a:lnTo>
                    <a:pt x="462407" y="935736"/>
                  </a:lnTo>
                  <a:lnTo>
                    <a:pt x="462534" y="935736"/>
                  </a:lnTo>
                  <a:lnTo>
                    <a:pt x="462280" y="935863"/>
                  </a:lnTo>
                  <a:lnTo>
                    <a:pt x="462280" y="935736"/>
                  </a:lnTo>
                  <a:lnTo>
                    <a:pt x="462153" y="935736"/>
                  </a:lnTo>
                  <a:lnTo>
                    <a:pt x="462280" y="935609"/>
                  </a:lnTo>
                  <a:lnTo>
                    <a:pt x="462407" y="935482"/>
                  </a:lnTo>
                  <a:close/>
                  <a:moveTo>
                    <a:pt x="3147441" y="0"/>
                  </a:moveTo>
                  <a:cubicBezTo>
                    <a:pt x="3136138" y="46736"/>
                    <a:pt x="3110230" y="84201"/>
                    <a:pt x="3086989" y="130683"/>
                  </a:cubicBezTo>
                  <a:lnTo>
                    <a:pt x="3081147" y="143510"/>
                  </a:lnTo>
                  <a:cubicBezTo>
                    <a:pt x="3071495" y="150622"/>
                    <a:pt x="3067050" y="161163"/>
                    <a:pt x="3062224" y="171577"/>
                  </a:cubicBezTo>
                  <a:cubicBezTo>
                    <a:pt x="3050413" y="182626"/>
                    <a:pt x="3041777" y="195707"/>
                    <a:pt x="3033395" y="212344"/>
                  </a:cubicBezTo>
                  <a:lnTo>
                    <a:pt x="3032125" y="217297"/>
                  </a:lnTo>
                  <a:cubicBezTo>
                    <a:pt x="3026537" y="218948"/>
                    <a:pt x="3024251" y="223393"/>
                    <a:pt x="3017520" y="229997"/>
                  </a:cubicBezTo>
                  <a:lnTo>
                    <a:pt x="3015615" y="239014"/>
                  </a:lnTo>
                  <a:cubicBezTo>
                    <a:pt x="3008884" y="243332"/>
                    <a:pt x="3004693" y="249047"/>
                    <a:pt x="2998851" y="257556"/>
                  </a:cubicBezTo>
                  <a:lnTo>
                    <a:pt x="2998597" y="263779"/>
                  </a:lnTo>
                  <a:lnTo>
                    <a:pt x="3003423" y="261747"/>
                  </a:lnTo>
                  <a:lnTo>
                    <a:pt x="2994660" y="267081"/>
                  </a:lnTo>
                  <a:cubicBezTo>
                    <a:pt x="2980309" y="276225"/>
                    <a:pt x="2972816" y="290957"/>
                    <a:pt x="2968244" y="305308"/>
                  </a:cubicBezTo>
                  <a:lnTo>
                    <a:pt x="2975610" y="310388"/>
                  </a:lnTo>
                  <a:lnTo>
                    <a:pt x="2978150" y="314452"/>
                  </a:lnTo>
                  <a:cubicBezTo>
                    <a:pt x="2965069" y="331597"/>
                    <a:pt x="2954147" y="350774"/>
                    <a:pt x="2935224" y="362712"/>
                  </a:cubicBezTo>
                  <a:cubicBezTo>
                    <a:pt x="2908681" y="394081"/>
                    <a:pt x="2882392" y="425323"/>
                    <a:pt x="2850515" y="457581"/>
                  </a:cubicBezTo>
                  <a:lnTo>
                    <a:pt x="2846705" y="466344"/>
                  </a:lnTo>
                  <a:lnTo>
                    <a:pt x="2841117" y="467233"/>
                  </a:lnTo>
                  <a:lnTo>
                    <a:pt x="2837434" y="475869"/>
                  </a:lnTo>
                  <a:lnTo>
                    <a:pt x="2831846" y="476758"/>
                  </a:lnTo>
                  <a:lnTo>
                    <a:pt x="2828163" y="485394"/>
                  </a:lnTo>
                  <a:lnTo>
                    <a:pt x="2822448" y="486537"/>
                  </a:lnTo>
                  <a:lnTo>
                    <a:pt x="2818765" y="495046"/>
                  </a:lnTo>
                  <a:lnTo>
                    <a:pt x="2813050" y="496189"/>
                  </a:lnTo>
                  <a:lnTo>
                    <a:pt x="2809367" y="504698"/>
                  </a:lnTo>
                  <a:lnTo>
                    <a:pt x="2805811" y="507873"/>
                  </a:lnTo>
                  <a:lnTo>
                    <a:pt x="2799969" y="514223"/>
                  </a:lnTo>
                  <a:lnTo>
                    <a:pt x="2794381" y="514985"/>
                  </a:lnTo>
                  <a:lnTo>
                    <a:pt x="2790444" y="523494"/>
                  </a:lnTo>
                  <a:lnTo>
                    <a:pt x="2784856" y="524256"/>
                  </a:lnTo>
                  <a:lnTo>
                    <a:pt x="2780792" y="532765"/>
                  </a:lnTo>
                  <a:cubicBezTo>
                    <a:pt x="2775331" y="533400"/>
                    <a:pt x="2772156" y="536575"/>
                    <a:pt x="2765679" y="542798"/>
                  </a:cubicBezTo>
                  <a:lnTo>
                    <a:pt x="2761361" y="551180"/>
                  </a:lnTo>
                  <a:cubicBezTo>
                    <a:pt x="2756027" y="551942"/>
                    <a:pt x="2752725" y="554863"/>
                    <a:pt x="2746375" y="560959"/>
                  </a:cubicBezTo>
                  <a:lnTo>
                    <a:pt x="2739644" y="569468"/>
                  </a:lnTo>
                  <a:lnTo>
                    <a:pt x="2734056" y="572770"/>
                  </a:lnTo>
                  <a:lnTo>
                    <a:pt x="2731643" y="578358"/>
                  </a:lnTo>
                  <a:cubicBezTo>
                    <a:pt x="2669667" y="627253"/>
                    <a:pt x="2607691" y="676275"/>
                    <a:pt x="2545842" y="725170"/>
                  </a:cubicBezTo>
                  <a:lnTo>
                    <a:pt x="2514600" y="749808"/>
                  </a:lnTo>
                  <a:cubicBezTo>
                    <a:pt x="2395728" y="827151"/>
                    <a:pt x="2272411" y="896366"/>
                    <a:pt x="2141093" y="950214"/>
                  </a:cubicBezTo>
                  <a:cubicBezTo>
                    <a:pt x="2137029" y="949071"/>
                    <a:pt x="2131695" y="948182"/>
                    <a:pt x="2125599" y="944372"/>
                  </a:cubicBezTo>
                  <a:lnTo>
                    <a:pt x="2149221" y="925449"/>
                  </a:lnTo>
                  <a:lnTo>
                    <a:pt x="2131822" y="923163"/>
                  </a:lnTo>
                  <a:cubicBezTo>
                    <a:pt x="2091563" y="944118"/>
                    <a:pt x="2046859" y="952246"/>
                    <a:pt x="2004822" y="967994"/>
                  </a:cubicBezTo>
                  <a:cubicBezTo>
                    <a:pt x="1996313" y="971169"/>
                    <a:pt x="1986280" y="970788"/>
                    <a:pt x="1979549" y="978662"/>
                  </a:cubicBezTo>
                  <a:cubicBezTo>
                    <a:pt x="1978279" y="978154"/>
                    <a:pt x="1977136" y="977900"/>
                    <a:pt x="1975485" y="977900"/>
                  </a:cubicBezTo>
                  <a:cubicBezTo>
                    <a:pt x="1972945" y="977900"/>
                    <a:pt x="1969389" y="978408"/>
                    <a:pt x="1962912" y="979170"/>
                  </a:cubicBezTo>
                  <a:lnTo>
                    <a:pt x="1949323" y="987425"/>
                  </a:lnTo>
                  <a:cubicBezTo>
                    <a:pt x="1937004" y="988441"/>
                    <a:pt x="1924177" y="987552"/>
                    <a:pt x="1914398" y="997458"/>
                  </a:cubicBezTo>
                  <a:cubicBezTo>
                    <a:pt x="1900936" y="997458"/>
                    <a:pt x="1887601" y="997331"/>
                    <a:pt x="1876679" y="1006983"/>
                  </a:cubicBezTo>
                  <a:cubicBezTo>
                    <a:pt x="1874774" y="1006983"/>
                    <a:pt x="1872868" y="1006983"/>
                    <a:pt x="1870964" y="1006983"/>
                  </a:cubicBezTo>
                  <a:cubicBezTo>
                    <a:pt x="1858899" y="1006983"/>
                    <a:pt x="1846961" y="1007872"/>
                    <a:pt x="1836928" y="1016381"/>
                  </a:cubicBezTo>
                  <a:lnTo>
                    <a:pt x="1629029" y="1050163"/>
                  </a:lnTo>
                  <a:cubicBezTo>
                    <a:pt x="1530223" y="1064514"/>
                    <a:pt x="1431290" y="1071372"/>
                    <a:pt x="1332230" y="1071372"/>
                  </a:cubicBezTo>
                  <a:cubicBezTo>
                    <a:pt x="1236218" y="1071372"/>
                    <a:pt x="1140206" y="1064895"/>
                    <a:pt x="1044194" y="1052703"/>
                  </a:cubicBezTo>
                  <a:cubicBezTo>
                    <a:pt x="1024128" y="1050036"/>
                    <a:pt x="1003935" y="1048893"/>
                    <a:pt x="983742" y="1046988"/>
                  </a:cubicBezTo>
                  <a:lnTo>
                    <a:pt x="759587" y="997966"/>
                  </a:lnTo>
                  <a:cubicBezTo>
                    <a:pt x="677545" y="978535"/>
                    <a:pt x="596265" y="956945"/>
                    <a:pt x="506984" y="934720"/>
                  </a:cubicBezTo>
                  <a:lnTo>
                    <a:pt x="491363" y="934593"/>
                  </a:lnTo>
                  <a:cubicBezTo>
                    <a:pt x="483489" y="925068"/>
                    <a:pt x="473075" y="924687"/>
                    <a:pt x="460629" y="923544"/>
                  </a:cubicBezTo>
                  <a:lnTo>
                    <a:pt x="456057" y="924941"/>
                  </a:lnTo>
                  <a:cubicBezTo>
                    <a:pt x="450215" y="917194"/>
                    <a:pt x="442722" y="915162"/>
                    <a:pt x="434721" y="915162"/>
                  </a:cubicBezTo>
                  <a:cubicBezTo>
                    <a:pt x="431673" y="915162"/>
                    <a:pt x="428498" y="915416"/>
                    <a:pt x="425196" y="915797"/>
                  </a:cubicBezTo>
                  <a:cubicBezTo>
                    <a:pt x="419608" y="908812"/>
                    <a:pt x="413004" y="905129"/>
                    <a:pt x="405257" y="905129"/>
                  </a:cubicBezTo>
                  <a:cubicBezTo>
                    <a:pt x="402336" y="905129"/>
                    <a:pt x="399288" y="905637"/>
                    <a:pt x="395986" y="906653"/>
                  </a:cubicBezTo>
                  <a:cubicBezTo>
                    <a:pt x="388747" y="899287"/>
                    <a:pt x="383794" y="890270"/>
                    <a:pt x="394081" y="883031"/>
                  </a:cubicBezTo>
                  <a:lnTo>
                    <a:pt x="423926" y="869569"/>
                  </a:lnTo>
                  <a:cubicBezTo>
                    <a:pt x="536702" y="820928"/>
                    <a:pt x="643128" y="761619"/>
                    <a:pt x="738378" y="683133"/>
                  </a:cubicBezTo>
                  <a:cubicBezTo>
                    <a:pt x="750824" y="672973"/>
                    <a:pt x="762762" y="662813"/>
                    <a:pt x="769620" y="648716"/>
                  </a:cubicBezTo>
                  <a:cubicBezTo>
                    <a:pt x="784987" y="616966"/>
                    <a:pt x="781558" y="579374"/>
                    <a:pt x="800227" y="548132"/>
                  </a:cubicBezTo>
                  <a:cubicBezTo>
                    <a:pt x="804418" y="541147"/>
                    <a:pt x="803656" y="527685"/>
                    <a:pt x="796163" y="521589"/>
                  </a:cubicBezTo>
                  <a:cubicBezTo>
                    <a:pt x="792988" y="519049"/>
                    <a:pt x="789686" y="517906"/>
                    <a:pt x="786384" y="517906"/>
                  </a:cubicBezTo>
                  <a:cubicBezTo>
                    <a:pt x="779526" y="517906"/>
                    <a:pt x="772668" y="522478"/>
                    <a:pt x="766318" y="526542"/>
                  </a:cubicBezTo>
                  <a:lnTo>
                    <a:pt x="742569" y="541782"/>
                  </a:lnTo>
                  <a:cubicBezTo>
                    <a:pt x="640334" y="613410"/>
                    <a:pt x="528828" y="666115"/>
                    <a:pt x="411226" y="706120"/>
                  </a:cubicBezTo>
                  <a:cubicBezTo>
                    <a:pt x="402590" y="709041"/>
                    <a:pt x="392303" y="708406"/>
                    <a:pt x="385699" y="716534"/>
                  </a:cubicBezTo>
                  <a:cubicBezTo>
                    <a:pt x="372364" y="717296"/>
                    <a:pt x="358902" y="717423"/>
                    <a:pt x="348107" y="727075"/>
                  </a:cubicBezTo>
                  <a:cubicBezTo>
                    <a:pt x="346583" y="727075"/>
                    <a:pt x="345186" y="727075"/>
                    <a:pt x="343662" y="727075"/>
                  </a:cubicBezTo>
                  <a:cubicBezTo>
                    <a:pt x="331724" y="727075"/>
                    <a:pt x="320040" y="728218"/>
                    <a:pt x="310134" y="736473"/>
                  </a:cubicBezTo>
                  <a:lnTo>
                    <a:pt x="129921" y="762889"/>
                  </a:lnTo>
                  <a:cubicBezTo>
                    <a:pt x="109728" y="765937"/>
                    <a:pt x="89281" y="770128"/>
                    <a:pt x="73914" y="795782"/>
                  </a:cubicBezTo>
                  <a:lnTo>
                    <a:pt x="65024" y="808609"/>
                  </a:lnTo>
                  <a:cubicBezTo>
                    <a:pt x="53340" y="827278"/>
                    <a:pt x="43688" y="847217"/>
                    <a:pt x="38862" y="868553"/>
                  </a:cubicBezTo>
                  <a:cubicBezTo>
                    <a:pt x="17399" y="964057"/>
                    <a:pt x="0" y="956945"/>
                    <a:pt x="87376" y="1039495"/>
                  </a:cubicBezTo>
                  <a:lnTo>
                    <a:pt x="195453" y="1144270"/>
                  </a:lnTo>
                  <a:cubicBezTo>
                    <a:pt x="288544" y="1242060"/>
                    <a:pt x="387223" y="1330198"/>
                    <a:pt x="526542" y="1355725"/>
                  </a:cubicBezTo>
                  <a:cubicBezTo>
                    <a:pt x="558927" y="1299464"/>
                    <a:pt x="546735" y="1244219"/>
                    <a:pt x="490220" y="1201293"/>
                  </a:cubicBezTo>
                  <a:cubicBezTo>
                    <a:pt x="473202" y="1172718"/>
                    <a:pt x="449326" y="1151255"/>
                    <a:pt x="423164" y="1131062"/>
                  </a:cubicBezTo>
                  <a:cubicBezTo>
                    <a:pt x="385064" y="1101598"/>
                    <a:pt x="348488" y="1070102"/>
                    <a:pt x="314960" y="1029970"/>
                  </a:cubicBezTo>
                  <a:lnTo>
                    <a:pt x="314960" y="1023112"/>
                  </a:lnTo>
                  <a:cubicBezTo>
                    <a:pt x="316738" y="1021842"/>
                    <a:pt x="319151" y="1021334"/>
                    <a:pt x="321945" y="1021334"/>
                  </a:cubicBezTo>
                  <a:cubicBezTo>
                    <a:pt x="325374" y="1021334"/>
                    <a:pt x="329565" y="1022096"/>
                    <a:pt x="334518" y="1023366"/>
                  </a:cubicBezTo>
                  <a:lnTo>
                    <a:pt x="341884" y="1029589"/>
                  </a:lnTo>
                  <a:cubicBezTo>
                    <a:pt x="461137" y="1063244"/>
                    <a:pt x="579501" y="1099693"/>
                    <a:pt x="699897" y="1129030"/>
                  </a:cubicBezTo>
                  <a:cubicBezTo>
                    <a:pt x="904875" y="1178941"/>
                    <a:pt x="1111631" y="1219200"/>
                    <a:pt x="1323086" y="1222502"/>
                  </a:cubicBezTo>
                  <a:cubicBezTo>
                    <a:pt x="1337310" y="1222756"/>
                    <a:pt x="1351534" y="1222883"/>
                    <a:pt x="1365758" y="1222883"/>
                  </a:cubicBezTo>
                  <a:cubicBezTo>
                    <a:pt x="1805305" y="1222883"/>
                    <a:pt x="2213864" y="1114552"/>
                    <a:pt x="2581275" y="858774"/>
                  </a:cubicBezTo>
                  <a:cubicBezTo>
                    <a:pt x="2798699" y="707390"/>
                    <a:pt x="2981960" y="525526"/>
                    <a:pt x="3125470" y="303149"/>
                  </a:cubicBezTo>
                  <a:cubicBezTo>
                    <a:pt x="3165475" y="241046"/>
                    <a:pt x="3201543" y="176784"/>
                    <a:pt x="3226816" y="106934"/>
                  </a:cubicBezTo>
                  <a:cubicBezTo>
                    <a:pt x="3235706" y="82042"/>
                    <a:pt x="3239897" y="57658"/>
                    <a:pt x="3213354" y="39751"/>
                  </a:cubicBezTo>
                  <a:cubicBezTo>
                    <a:pt x="3208147" y="26289"/>
                    <a:pt x="3194050" y="35052"/>
                    <a:pt x="3186684" y="25781"/>
                  </a:cubicBezTo>
                  <a:lnTo>
                    <a:pt x="3183763" y="21209"/>
                  </a:lnTo>
                  <a:cubicBezTo>
                    <a:pt x="3177921" y="5207"/>
                    <a:pt x="3160522" y="10795"/>
                    <a:pt x="31474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845435" y="567944"/>
              <a:ext cx="6223" cy="6096"/>
            </a:xfrm>
            <a:custGeom>
              <a:avLst/>
              <a:gdLst/>
              <a:ahLst/>
              <a:cxnLst/>
              <a:rect r="r" b="b" t="t" l="l"/>
              <a:pathLst>
                <a:path h="6096" w="6223">
                  <a:moveTo>
                    <a:pt x="6223" y="0"/>
                  </a:moveTo>
                  <a:lnTo>
                    <a:pt x="0" y="6096"/>
                  </a:lnTo>
                  <a:lnTo>
                    <a:pt x="889" y="7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2463472">
            <a:off x="687840" y="5872782"/>
            <a:ext cx="2483341" cy="701544"/>
          </a:xfrm>
          <a:custGeom>
            <a:avLst/>
            <a:gdLst/>
            <a:ahLst/>
            <a:cxnLst/>
            <a:rect r="r" b="b" t="t" l="l"/>
            <a:pathLst>
              <a:path h="701544" w="2483341">
                <a:moveTo>
                  <a:pt x="0" y="0"/>
                </a:moveTo>
                <a:lnTo>
                  <a:pt x="2483341" y="0"/>
                </a:lnTo>
                <a:lnTo>
                  <a:pt x="2483341" y="701543"/>
                </a:lnTo>
                <a:lnTo>
                  <a:pt x="0" y="701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35632" y="4383859"/>
            <a:ext cx="4287780" cy="1936820"/>
          </a:xfrm>
          <a:custGeom>
            <a:avLst/>
            <a:gdLst/>
            <a:ahLst/>
            <a:cxnLst/>
            <a:rect r="r" b="b" t="t" l="l"/>
            <a:pathLst>
              <a:path h="1936820" w="4287780">
                <a:moveTo>
                  <a:pt x="0" y="0"/>
                </a:moveTo>
                <a:lnTo>
                  <a:pt x="4287780" y="0"/>
                </a:lnTo>
                <a:lnTo>
                  <a:pt x="4287780" y="1936820"/>
                </a:lnTo>
                <a:lnTo>
                  <a:pt x="0" y="19368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5796" y="1020317"/>
            <a:ext cx="8120658" cy="110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2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rusoe Text Bold"/>
              </a:rPr>
              <a:t>Procesul de creație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9565" y="4457948"/>
            <a:ext cx="4241602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PROIECTARE 3D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7264" y="6468509"/>
            <a:ext cx="5682258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PRINTAREA PIESELOR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61929" y="4457948"/>
            <a:ext cx="3614886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ANSAMBLARE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92586" y="2404662"/>
            <a:ext cx="3662511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PROGRAMARE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81285" y="6773185"/>
            <a:ext cx="5973812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FINALIZARE PROTOTIP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10735144">
            <a:off x="7275619" y="7499008"/>
            <a:ext cx="4287780" cy="1936820"/>
          </a:xfrm>
          <a:custGeom>
            <a:avLst/>
            <a:gdLst/>
            <a:ahLst/>
            <a:cxnLst/>
            <a:rect r="r" b="b" t="t" l="l"/>
            <a:pathLst>
              <a:path h="1936820" w="4287780">
                <a:moveTo>
                  <a:pt x="0" y="0"/>
                </a:moveTo>
                <a:lnTo>
                  <a:pt x="4287779" y="0"/>
                </a:lnTo>
                <a:lnTo>
                  <a:pt x="4287779" y="1936820"/>
                </a:lnTo>
                <a:lnTo>
                  <a:pt x="0" y="19368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461167" y="8572748"/>
            <a:ext cx="2349996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FINISARE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47" y="-6135521"/>
            <a:ext cx="18261553" cy="18261553"/>
          </a:xfrm>
          <a:custGeom>
            <a:avLst/>
            <a:gdLst/>
            <a:ahLst/>
            <a:cxnLst/>
            <a:rect r="r" b="b" t="t" l="l"/>
            <a:pathLst>
              <a:path h="18261553" w="18261553">
                <a:moveTo>
                  <a:pt x="0" y="0"/>
                </a:moveTo>
                <a:lnTo>
                  <a:pt x="18261553" y="0"/>
                </a:lnTo>
                <a:lnTo>
                  <a:pt x="18261553" y="18261553"/>
                </a:lnTo>
                <a:lnTo>
                  <a:pt x="0" y="18261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97736" y="305470"/>
            <a:ext cx="6892528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PROIECTARE 3D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-7206722" y="-9718182"/>
            <a:ext cx="13491122" cy="22167476"/>
          </a:xfrm>
          <a:custGeom>
            <a:avLst/>
            <a:gdLst/>
            <a:ahLst/>
            <a:cxnLst/>
            <a:rect r="r" b="b" t="t" l="l"/>
            <a:pathLst>
              <a:path h="22167476" w="13491122">
                <a:moveTo>
                  <a:pt x="0" y="0"/>
                </a:moveTo>
                <a:lnTo>
                  <a:pt x="13491122" y="0"/>
                </a:lnTo>
                <a:lnTo>
                  <a:pt x="13491122" y="22167477"/>
                </a:lnTo>
                <a:lnTo>
                  <a:pt x="0" y="22167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52967" y="-1559728"/>
            <a:ext cx="5850569" cy="5850569"/>
          </a:xfrm>
          <a:custGeom>
            <a:avLst/>
            <a:gdLst/>
            <a:ahLst/>
            <a:cxnLst/>
            <a:rect r="r" b="b" t="t" l="l"/>
            <a:pathLst>
              <a:path h="5850569" w="5850569">
                <a:moveTo>
                  <a:pt x="0" y="0"/>
                </a:moveTo>
                <a:lnTo>
                  <a:pt x="5850569" y="0"/>
                </a:lnTo>
                <a:lnTo>
                  <a:pt x="5850569" y="5850569"/>
                </a:lnTo>
                <a:lnTo>
                  <a:pt x="0" y="5850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21971" y="5609428"/>
            <a:ext cx="4117118" cy="4242640"/>
          </a:xfrm>
          <a:custGeom>
            <a:avLst/>
            <a:gdLst/>
            <a:ahLst/>
            <a:cxnLst/>
            <a:rect r="r" b="b" t="t" l="l"/>
            <a:pathLst>
              <a:path h="4242640" w="4117118">
                <a:moveTo>
                  <a:pt x="0" y="0"/>
                </a:moveTo>
                <a:lnTo>
                  <a:pt x="4117119" y="0"/>
                </a:lnTo>
                <a:lnTo>
                  <a:pt x="4117119" y="4242640"/>
                </a:lnTo>
                <a:lnTo>
                  <a:pt x="0" y="42426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21033" y="6070018"/>
            <a:ext cx="4600938" cy="3549862"/>
          </a:xfrm>
          <a:custGeom>
            <a:avLst/>
            <a:gdLst/>
            <a:ahLst/>
            <a:cxnLst/>
            <a:rect r="r" b="b" t="t" l="l"/>
            <a:pathLst>
              <a:path h="3549862" w="4600938">
                <a:moveTo>
                  <a:pt x="0" y="0"/>
                </a:moveTo>
                <a:lnTo>
                  <a:pt x="4600938" y="0"/>
                </a:lnTo>
                <a:lnTo>
                  <a:pt x="4600938" y="3549862"/>
                </a:lnTo>
                <a:lnTo>
                  <a:pt x="0" y="35498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95348" y="5686517"/>
            <a:ext cx="5482903" cy="4088462"/>
          </a:xfrm>
          <a:custGeom>
            <a:avLst/>
            <a:gdLst/>
            <a:ahLst/>
            <a:cxnLst/>
            <a:rect r="r" b="b" t="t" l="l"/>
            <a:pathLst>
              <a:path h="4088462" w="5482903">
                <a:moveTo>
                  <a:pt x="0" y="0"/>
                </a:moveTo>
                <a:lnTo>
                  <a:pt x="5482903" y="0"/>
                </a:lnTo>
                <a:lnTo>
                  <a:pt x="5482903" y="4088462"/>
                </a:lnTo>
                <a:lnTo>
                  <a:pt x="0" y="4088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52649" y="2181565"/>
            <a:ext cx="16321866" cy="350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Unul dintre cei mai importanți pași din realizarea lui </a:t>
            </a:r>
            <a:r>
              <a:rPr lang="en-US" sz="3999">
                <a:solidFill>
                  <a:srgbClr val="5E17EB"/>
                </a:solidFill>
                <a:latin typeface="Crusoe Text Bold"/>
              </a:rPr>
              <a:t>EMY</a:t>
            </a:r>
            <a:r>
              <a:rPr lang="en-US" sz="3999">
                <a:solidFill>
                  <a:srgbClr val="FFFFFF"/>
                </a:solidFill>
                <a:latin typeface="Crusoe Text Bold"/>
              </a:rPr>
              <a:t>, proiectarea 3D, a avut rolul in a optimiza cât mai mult posibil robotul. Cu ajutorul unui program CAD (Fusion 360), am realizat mai multe prototipuri pentru diferitele piese care il alcatuiesc pe </a:t>
            </a:r>
            <a:r>
              <a:rPr lang="en-US" sz="3999">
                <a:solidFill>
                  <a:srgbClr val="5E17EB"/>
                </a:solidFill>
                <a:latin typeface="Crusoe Text Bold"/>
              </a:rPr>
              <a:t>EMY.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279959" y="-1921958"/>
            <a:ext cx="13270259" cy="21804573"/>
          </a:xfrm>
          <a:custGeom>
            <a:avLst/>
            <a:gdLst/>
            <a:ahLst/>
            <a:cxnLst/>
            <a:rect r="r" b="b" t="t" l="l"/>
            <a:pathLst>
              <a:path h="21804573" w="13270259">
                <a:moveTo>
                  <a:pt x="0" y="0"/>
                </a:moveTo>
                <a:lnTo>
                  <a:pt x="13270258" y="0"/>
                </a:lnTo>
                <a:lnTo>
                  <a:pt x="13270258" y="21804573"/>
                </a:lnTo>
                <a:lnTo>
                  <a:pt x="0" y="2180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48162" cy="10287000"/>
          </a:xfrm>
          <a:custGeom>
            <a:avLst/>
            <a:gdLst/>
            <a:ahLst/>
            <a:cxnLst/>
            <a:rect r="r" b="b" t="t" l="l"/>
            <a:pathLst>
              <a:path h="10287000" w="7548162">
                <a:moveTo>
                  <a:pt x="0" y="0"/>
                </a:moveTo>
                <a:lnTo>
                  <a:pt x="7548162" y="0"/>
                </a:lnTo>
                <a:lnTo>
                  <a:pt x="75481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52668" y="-1933946"/>
            <a:ext cx="13270259" cy="21804573"/>
          </a:xfrm>
          <a:custGeom>
            <a:avLst/>
            <a:gdLst/>
            <a:ahLst/>
            <a:cxnLst/>
            <a:rect r="r" b="b" t="t" l="l"/>
            <a:pathLst>
              <a:path h="21804573" w="13270259">
                <a:moveTo>
                  <a:pt x="0" y="0"/>
                </a:moveTo>
                <a:lnTo>
                  <a:pt x="13270259" y="0"/>
                </a:lnTo>
                <a:lnTo>
                  <a:pt x="13270259" y="21804572"/>
                </a:lnTo>
                <a:lnTo>
                  <a:pt x="0" y="21804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9143" y="143230"/>
            <a:ext cx="5746876" cy="4576976"/>
          </a:xfrm>
          <a:custGeom>
            <a:avLst/>
            <a:gdLst/>
            <a:ahLst/>
            <a:cxnLst/>
            <a:rect r="r" b="b" t="t" l="l"/>
            <a:pathLst>
              <a:path h="4576976" w="5746876">
                <a:moveTo>
                  <a:pt x="0" y="0"/>
                </a:moveTo>
                <a:lnTo>
                  <a:pt x="5746876" y="0"/>
                </a:lnTo>
                <a:lnTo>
                  <a:pt x="5746876" y="4576975"/>
                </a:lnTo>
                <a:lnTo>
                  <a:pt x="0" y="45769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8619" y="4587310"/>
            <a:ext cx="5727400" cy="4670990"/>
          </a:xfrm>
          <a:custGeom>
            <a:avLst/>
            <a:gdLst/>
            <a:ahLst/>
            <a:cxnLst/>
            <a:rect r="r" b="b" t="t" l="l"/>
            <a:pathLst>
              <a:path h="4670990" w="5727400">
                <a:moveTo>
                  <a:pt x="0" y="0"/>
                </a:moveTo>
                <a:lnTo>
                  <a:pt x="5727400" y="0"/>
                </a:lnTo>
                <a:lnTo>
                  <a:pt x="5727400" y="4670990"/>
                </a:lnTo>
                <a:lnTo>
                  <a:pt x="0" y="46709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49207" y="3529935"/>
            <a:ext cx="8722413" cy="4909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5"/>
              </a:lnSpc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Pentru printarea pieselor a fost folosit filament de culoare mov de tip PLA. Procesul de printare a durat in jur de 100 de ore incluzând toate piesele din componența robotului atât cele interioare cât și cele exterioare.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49207" y="1823511"/>
            <a:ext cx="9233446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 u="sng">
                <a:solidFill>
                  <a:srgbClr val="FFFFFF"/>
                </a:solidFill>
                <a:latin typeface="Crusoe Text Bold"/>
              </a:rPr>
              <a:t>PRINTAREA PIESELOR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5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76668" y="-2428570"/>
            <a:ext cx="4165435" cy="4165435"/>
          </a:xfrm>
          <a:custGeom>
            <a:avLst/>
            <a:gdLst/>
            <a:ahLst/>
            <a:cxnLst/>
            <a:rect r="r" b="b" t="t" l="l"/>
            <a:pathLst>
              <a:path h="4165435" w="4165435">
                <a:moveTo>
                  <a:pt x="0" y="0"/>
                </a:moveTo>
                <a:lnTo>
                  <a:pt x="4165434" y="0"/>
                </a:lnTo>
                <a:lnTo>
                  <a:pt x="4165434" y="4165435"/>
                </a:lnTo>
                <a:lnTo>
                  <a:pt x="0" y="41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00376" y="6620208"/>
            <a:ext cx="12636084" cy="3177045"/>
          </a:xfrm>
          <a:custGeom>
            <a:avLst/>
            <a:gdLst/>
            <a:ahLst/>
            <a:cxnLst/>
            <a:rect r="r" b="b" t="t" l="l"/>
            <a:pathLst>
              <a:path h="3177045" w="12636084">
                <a:moveTo>
                  <a:pt x="0" y="0"/>
                </a:moveTo>
                <a:lnTo>
                  <a:pt x="12636084" y="0"/>
                </a:lnTo>
                <a:lnTo>
                  <a:pt x="12636084" y="3177045"/>
                </a:lnTo>
                <a:lnTo>
                  <a:pt x="0" y="317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41541" y="-2602557"/>
            <a:ext cx="10999565" cy="7841275"/>
          </a:xfrm>
          <a:custGeom>
            <a:avLst/>
            <a:gdLst/>
            <a:ahLst/>
            <a:cxnLst/>
            <a:rect r="r" b="b" t="t" l="l"/>
            <a:pathLst>
              <a:path h="7841275" w="10999565">
                <a:moveTo>
                  <a:pt x="0" y="0"/>
                </a:moveTo>
                <a:lnTo>
                  <a:pt x="10999566" y="0"/>
                </a:lnTo>
                <a:lnTo>
                  <a:pt x="10999566" y="7841275"/>
                </a:lnTo>
                <a:lnTo>
                  <a:pt x="0" y="7841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5283" y="7762589"/>
            <a:ext cx="4165435" cy="4165435"/>
          </a:xfrm>
          <a:custGeom>
            <a:avLst/>
            <a:gdLst/>
            <a:ahLst/>
            <a:cxnLst/>
            <a:rect r="r" b="b" t="t" l="l"/>
            <a:pathLst>
              <a:path h="4165435" w="4165435">
                <a:moveTo>
                  <a:pt x="0" y="0"/>
                </a:moveTo>
                <a:lnTo>
                  <a:pt x="4165434" y="0"/>
                </a:lnTo>
                <a:lnTo>
                  <a:pt x="4165434" y="4165435"/>
                </a:lnTo>
                <a:lnTo>
                  <a:pt x="0" y="4165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95556" y="3349806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5" y="0"/>
                </a:lnTo>
                <a:lnTo>
                  <a:pt x="5443925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74494" y="3349806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4" y="0"/>
                </a:lnTo>
                <a:lnTo>
                  <a:pt x="5443924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95556" y="4865945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5" y="0"/>
                </a:lnTo>
                <a:lnTo>
                  <a:pt x="5443925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62220" y="4214503"/>
            <a:ext cx="3977208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LCD Shield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62220" y="5004830"/>
            <a:ext cx="4481885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Stepper Motor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62220" y="5728482"/>
            <a:ext cx="4073500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Easy Driver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62220" y="6546168"/>
            <a:ext cx="4215705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Servomotor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62220" y="7269820"/>
            <a:ext cx="3815953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Tiny RTC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674494" y="4865945"/>
            <a:ext cx="5443925" cy="3089427"/>
          </a:xfrm>
          <a:custGeom>
            <a:avLst/>
            <a:gdLst/>
            <a:ahLst/>
            <a:cxnLst/>
            <a:rect r="r" b="b" t="t" l="l"/>
            <a:pathLst>
              <a:path h="3089427" w="5443925">
                <a:moveTo>
                  <a:pt x="0" y="0"/>
                </a:moveTo>
                <a:lnTo>
                  <a:pt x="5443924" y="0"/>
                </a:lnTo>
                <a:lnTo>
                  <a:pt x="5443924" y="3089427"/>
                </a:lnTo>
                <a:lnTo>
                  <a:pt x="0" y="3089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88650" y="5570136"/>
            <a:ext cx="6961613" cy="240492"/>
          </a:xfrm>
          <a:custGeom>
            <a:avLst/>
            <a:gdLst/>
            <a:ahLst/>
            <a:cxnLst/>
            <a:rect r="r" b="b" t="t" l="l"/>
            <a:pathLst>
              <a:path h="240492" w="6961613">
                <a:moveTo>
                  <a:pt x="0" y="0"/>
                </a:moveTo>
                <a:lnTo>
                  <a:pt x="6961613" y="0"/>
                </a:lnTo>
                <a:lnTo>
                  <a:pt x="6961613" y="240492"/>
                </a:lnTo>
                <a:lnTo>
                  <a:pt x="0" y="2404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592142" y="420493"/>
            <a:ext cx="7103715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PIESE UTILIZATE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62220" y="2698364"/>
            <a:ext cx="5168205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Arduino MEGA 2560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62220" y="3420517"/>
            <a:ext cx="4298528" cy="68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TFT LCD 2'4"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363960" cy="3691404"/>
          </a:xfrm>
          <a:custGeom>
            <a:avLst/>
            <a:gdLst/>
            <a:ahLst/>
            <a:cxnLst/>
            <a:rect r="r" b="b" t="t" l="l"/>
            <a:pathLst>
              <a:path h="3691404" w="8363960">
                <a:moveTo>
                  <a:pt x="0" y="0"/>
                </a:moveTo>
                <a:lnTo>
                  <a:pt x="8363960" y="0"/>
                </a:lnTo>
                <a:lnTo>
                  <a:pt x="8363960" y="3691404"/>
                </a:lnTo>
                <a:lnTo>
                  <a:pt x="0" y="369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0292" y="-971198"/>
            <a:ext cx="15211130" cy="12820612"/>
          </a:xfrm>
          <a:custGeom>
            <a:avLst/>
            <a:gdLst/>
            <a:ahLst/>
            <a:cxnLst/>
            <a:rect r="r" b="b" t="t" l="l"/>
            <a:pathLst>
              <a:path h="12820612" w="15211130">
                <a:moveTo>
                  <a:pt x="0" y="0"/>
                </a:moveTo>
                <a:lnTo>
                  <a:pt x="15211130" y="0"/>
                </a:lnTo>
                <a:lnTo>
                  <a:pt x="15211130" y="12820612"/>
                </a:lnTo>
                <a:lnTo>
                  <a:pt x="0" y="12820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9349" b="-93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34076" y="3019882"/>
            <a:ext cx="5947541" cy="4062866"/>
          </a:xfrm>
          <a:custGeom>
            <a:avLst/>
            <a:gdLst/>
            <a:ahLst/>
            <a:cxnLst/>
            <a:rect r="r" b="b" t="t" l="l"/>
            <a:pathLst>
              <a:path h="4062866" w="5947541">
                <a:moveTo>
                  <a:pt x="0" y="0"/>
                </a:moveTo>
                <a:lnTo>
                  <a:pt x="5947542" y="0"/>
                </a:lnTo>
                <a:lnTo>
                  <a:pt x="5947542" y="4062866"/>
                </a:lnTo>
                <a:lnTo>
                  <a:pt x="0" y="4062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68256" y="743589"/>
            <a:ext cx="5951488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PROGRAMARE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145" y="2943682"/>
            <a:ext cx="10467334" cy="491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    Codul sursă al lui EMY are o structură iterativă și folosește structuri repetitive doar acolo unde sunt necesare pentru a reduce timpul alocat executării programului din loop() și pentru a diminua spațiul ocupat in stivă cât mai mult posibil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26873" y="7670655"/>
            <a:ext cx="8061127" cy="89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8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rusoe Text Bold"/>
              </a:rPr>
              <a:t>// Calcularea timpului rămas până la o anumită pastilă folosind ora reținută de RTC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64907" y="-1266806"/>
            <a:ext cx="19237604" cy="12820612"/>
          </a:xfrm>
          <a:custGeom>
            <a:avLst/>
            <a:gdLst/>
            <a:ahLst/>
            <a:cxnLst/>
            <a:rect r="r" b="b" t="t" l="l"/>
            <a:pathLst>
              <a:path h="12820612" w="19237604">
                <a:moveTo>
                  <a:pt x="0" y="0"/>
                </a:moveTo>
                <a:lnTo>
                  <a:pt x="19237605" y="0"/>
                </a:lnTo>
                <a:lnTo>
                  <a:pt x="19237605" y="12820612"/>
                </a:lnTo>
                <a:lnTo>
                  <a:pt x="0" y="12820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64999" y="5239055"/>
            <a:ext cx="15792279" cy="8033880"/>
          </a:xfrm>
          <a:custGeom>
            <a:avLst/>
            <a:gdLst/>
            <a:ahLst/>
            <a:cxnLst/>
            <a:rect r="r" b="b" t="t" l="l"/>
            <a:pathLst>
              <a:path h="8033880" w="15792279">
                <a:moveTo>
                  <a:pt x="0" y="0"/>
                </a:moveTo>
                <a:lnTo>
                  <a:pt x="15792279" y="0"/>
                </a:lnTo>
                <a:lnTo>
                  <a:pt x="15792279" y="8033880"/>
                </a:lnTo>
                <a:lnTo>
                  <a:pt x="0" y="8033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7135" y="7196677"/>
            <a:ext cx="2956981" cy="2284268"/>
          </a:xfrm>
          <a:custGeom>
            <a:avLst/>
            <a:gdLst/>
            <a:ahLst/>
            <a:cxnLst/>
            <a:rect r="r" b="b" t="t" l="l"/>
            <a:pathLst>
              <a:path h="2284268" w="2956981">
                <a:moveTo>
                  <a:pt x="0" y="0"/>
                </a:moveTo>
                <a:lnTo>
                  <a:pt x="2956981" y="0"/>
                </a:lnTo>
                <a:lnTo>
                  <a:pt x="2956981" y="2284268"/>
                </a:lnTo>
                <a:lnTo>
                  <a:pt x="0" y="2284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83548" y="1028700"/>
            <a:ext cx="2311486" cy="1827825"/>
          </a:xfrm>
          <a:custGeom>
            <a:avLst/>
            <a:gdLst/>
            <a:ahLst/>
            <a:cxnLst/>
            <a:rect r="r" b="b" t="t" l="l"/>
            <a:pathLst>
              <a:path h="1827825" w="2311486">
                <a:moveTo>
                  <a:pt x="0" y="0"/>
                </a:moveTo>
                <a:lnTo>
                  <a:pt x="2311487" y="0"/>
                </a:lnTo>
                <a:lnTo>
                  <a:pt x="2311487" y="1827825"/>
                </a:lnTo>
                <a:lnTo>
                  <a:pt x="0" y="1827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80954" y="914400"/>
            <a:ext cx="5344716" cy="11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1"/>
              </a:lnSpc>
              <a:spcBef>
                <a:spcPct val="0"/>
              </a:spcBef>
            </a:pPr>
            <a:r>
              <a:rPr lang="en-US" sz="6499">
                <a:solidFill>
                  <a:srgbClr val="FFFFFF"/>
                </a:solidFill>
                <a:latin typeface="Crusoe Text Bold"/>
              </a:rPr>
              <a:t>Alte utilizari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4484" y="3581247"/>
            <a:ext cx="13197655" cy="280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rusoe Text Bold"/>
              </a:rPr>
              <a:t>Robotul realizat de noi poate funcționa, de asemenea, și ca un prototip pentru dozatoarele de mâncare atât pentru animalele de companie cât și pentru adăposturile de animale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DAFo03vjRfI</dc:identifier>
  <dcterms:modified xsi:type="dcterms:W3CDTF">2011-08-01T06:04:30Z</dcterms:modified>
  <cp:revision>1</cp:revision>
  <dc:title>EMY</dc:title>
</cp:coreProperties>
</file>