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3A3A7-5477-48B2-AD50-75EC006ADBF5}" v="317" dt="2021-05-11T07:52:48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q2rmt4vdw@students.jku.at" userId="7af43c46-7e6b-419b-857e-25d386010873" providerId="ADAL" clId="{AAF3A3A7-5477-48B2-AD50-75EC006ADBF5}"/>
    <pc:docChg chg="undo custSel addSld modSld">
      <pc:chgData name="aq2rmt4vdw@students.jku.at" userId="7af43c46-7e6b-419b-857e-25d386010873" providerId="ADAL" clId="{AAF3A3A7-5477-48B2-AD50-75EC006ADBF5}" dt="2021-05-11T09:16:05.011" v="715" actId="20577"/>
      <pc:docMkLst>
        <pc:docMk/>
      </pc:docMkLst>
      <pc:sldChg chg="modSp mod">
        <pc:chgData name="aq2rmt4vdw@students.jku.at" userId="7af43c46-7e6b-419b-857e-25d386010873" providerId="ADAL" clId="{AAF3A3A7-5477-48B2-AD50-75EC006ADBF5}" dt="2021-05-11T09:15:00.984" v="656" actId="12"/>
        <pc:sldMkLst>
          <pc:docMk/>
          <pc:sldMk cId="0" sldId="257"/>
        </pc:sldMkLst>
        <pc:spChg chg="mod">
          <ac:chgData name="aq2rmt4vdw@students.jku.at" userId="7af43c46-7e6b-419b-857e-25d386010873" providerId="ADAL" clId="{AAF3A3A7-5477-48B2-AD50-75EC006ADBF5}" dt="2021-05-11T09:15:00.984" v="656" actId="12"/>
          <ac:spMkLst>
            <pc:docMk/>
            <pc:sldMk cId="0" sldId="257"/>
            <ac:spMk id="76" creationId="{00000000-0000-0000-0000-000000000000}"/>
          </ac:spMkLst>
        </pc:spChg>
      </pc:sldChg>
      <pc:sldChg chg="modSp mod">
        <pc:chgData name="aq2rmt4vdw@students.jku.at" userId="7af43c46-7e6b-419b-857e-25d386010873" providerId="ADAL" clId="{AAF3A3A7-5477-48B2-AD50-75EC006ADBF5}" dt="2021-05-11T09:15:08.957" v="657" actId="20577"/>
        <pc:sldMkLst>
          <pc:docMk/>
          <pc:sldMk cId="0" sldId="259"/>
        </pc:sldMkLst>
        <pc:spChg chg="mod">
          <ac:chgData name="aq2rmt4vdw@students.jku.at" userId="7af43c46-7e6b-419b-857e-25d386010873" providerId="ADAL" clId="{AAF3A3A7-5477-48B2-AD50-75EC006ADBF5}" dt="2021-05-11T09:15:08.957" v="657" actId="20577"/>
          <ac:spMkLst>
            <pc:docMk/>
            <pc:sldMk cId="0" sldId="259"/>
            <ac:spMk id="87" creationId="{00000000-0000-0000-0000-000000000000}"/>
          </ac:spMkLst>
        </pc:spChg>
      </pc:sldChg>
      <pc:sldChg chg="addSp modSp mod">
        <pc:chgData name="aq2rmt4vdw@students.jku.at" userId="7af43c46-7e6b-419b-857e-25d386010873" providerId="ADAL" clId="{AAF3A3A7-5477-48B2-AD50-75EC006ADBF5}" dt="2021-05-11T07:50:15.109" v="282" actId="1037"/>
        <pc:sldMkLst>
          <pc:docMk/>
          <pc:sldMk cId="0" sldId="264"/>
        </pc:sldMkLst>
        <pc:spChg chg="add mod">
          <ac:chgData name="aq2rmt4vdw@students.jku.at" userId="7af43c46-7e6b-419b-857e-25d386010873" providerId="ADAL" clId="{AAF3A3A7-5477-48B2-AD50-75EC006ADBF5}" dt="2021-05-11T07:49:11.013" v="262" actId="1038"/>
          <ac:spMkLst>
            <pc:docMk/>
            <pc:sldMk cId="0" sldId="264"/>
            <ac:spMk id="2" creationId="{15407D45-4C97-44E0-B67A-F3E408D9B05B}"/>
          </ac:spMkLst>
        </pc:spChg>
        <pc:spChg chg="add mod">
          <ac:chgData name="aq2rmt4vdw@students.jku.at" userId="7af43c46-7e6b-419b-857e-25d386010873" providerId="ADAL" clId="{AAF3A3A7-5477-48B2-AD50-75EC006ADBF5}" dt="2021-05-11T07:49:02.809" v="260" actId="1038"/>
          <ac:spMkLst>
            <pc:docMk/>
            <pc:sldMk cId="0" sldId="264"/>
            <ac:spMk id="5" creationId="{D8FDCBB7-1F9D-4E6C-B4F8-070B46E01FCF}"/>
          </ac:spMkLst>
        </pc:spChg>
        <pc:spChg chg="add mod">
          <ac:chgData name="aq2rmt4vdw@students.jku.at" userId="7af43c46-7e6b-419b-857e-25d386010873" providerId="ADAL" clId="{AAF3A3A7-5477-48B2-AD50-75EC006ADBF5}" dt="2021-05-11T07:48:27.710" v="252" actId="14100"/>
          <ac:spMkLst>
            <pc:docMk/>
            <pc:sldMk cId="0" sldId="264"/>
            <ac:spMk id="6" creationId="{3382D428-44E0-495B-9979-21707DC39A6B}"/>
          </ac:spMkLst>
        </pc:spChg>
        <pc:spChg chg="add mod">
          <ac:chgData name="aq2rmt4vdw@students.jku.at" userId="7af43c46-7e6b-419b-857e-25d386010873" providerId="ADAL" clId="{AAF3A3A7-5477-48B2-AD50-75EC006ADBF5}" dt="2021-05-11T07:49:14.128" v="263" actId="1038"/>
          <ac:spMkLst>
            <pc:docMk/>
            <pc:sldMk cId="0" sldId="264"/>
            <ac:spMk id="7" creationId="{31BBBDB8-0F22-4782-AD2B-679B66B9AAA1}"/>
          </ac:spMkLst>
        </pc:spChg>
        <pc:spChg chg="add mod">
          <ac:chgData name="aq2rmt4vdw@students.jku.at" userId="7af43c46-7e6b-419b-857e-25d386010873" providerId="ADAL" clId="{AAF3A3A7-5477-48B2-AD50-75EC006ADBF5}" dt="2021-05-11T07:49:32.873" v="266" actId="14100"/>
          <ac:spMkLst>
            <pc:docMk/>
            <pc:sldMk cId="0" sldId="264"/>
            <ac:spMk id="8" creationId="{318EFE18-FA48-4BF6-A13E-DFF9BC386E26}"/>
          </ac:spMkLst>
        </pc:spChg>
        <pc:spChg chg="add mod">
          <ac:chgData name="aq2rmt4vdw@students.jku.at" userId="7af43c46-7e6b-419b-857e-25d386010873" providerId="ADAL" clId="{AAF3A3A7-5477-48B2-AD50-75EC006ADBF5}" dt="2021-05-11T07:50:04.258" v="277" actId="14100"/>
          <ac:spMkLst>
            <pc:docMk/>
            <pc:sldMk cId="0" sldId="264"/>
            <ac:spMk id="9" creationId="{B7DE8257-6E9E-4280-9BF5-49BB67E1E4F5}"/>
          </ac:spMkLst>
        </pc:spChg>
        <pc:spChg chg="add mod">
          <ac:chgData name="aq2rmt4vdw@students.jku.at" userId="7af43c46-7e6b-419b-857e-25d386010873" providerId="ADAL" clId="{AAF3A3A7-5477-48B2-AD50-75EC006ADBF5}" dt="2021-05-11T07:50:15.109" v="282" actId="1037"/>
          <ac:spMkLst>
            <pc:docMk/>
            <pc:sldMk cId="0" sldId="264"/>
            <ac:spMk id="10" creationId="{F1C929F7-BF5F-429D-82F1-DE12B6F37026}"/>
          </ac:spMkLst>
        </pc:spChg>
        <pc:picChg chg="add mod">
          <ac:chgData name="aq2rmt4vdw@students.jku.at" userId="7af43c46-7e6b-419b-857e-25d386010873" providerId="ADAL" clId="{AAF3A3A7-5477-48B2-AD50-75EC006ADBF5}" dt="2021-05-11T07:49:55.288" v="276" actId="14100"/>
          <ac:picMkLst>
            <pc:docMk/>
            <pc:sldMk cId="0" sldId="264"/>
            <ac:picMk id="3" creationId="{85EEB180-37A3-4558-A101-3AB84CE83169}"/>
          </ac:picMkLst>
        </pc:picChg>
      </pc:sldChg>
      <pc:sldChg chg="modSp new mod">
        <pc:chgData name="aq2rmt4vdw@students.jku.at" userId="7af43c46-7e6b-419b-857e-25d386010873" providerId="ADAL" clId="{AAF3A3A7-5477-48B2-AD50-75EC006ADBF5}" dt="2021-05-11T09:16:05.011" v="715" actId="20577"/>
        <pc:sldMkLst>
          <pc:docMk/>
          <pc:sldMk cId="76273444" sldId="266"/>
        </pc:sldMkLst>
        <pc:spChg chg="mod">
          <ac:chgData name="aq2rmt4vdw@students.jku.at" userId="7af43c46-7e6b-419b-857e-25d386010873" providerId="ADAL" clId="{AAF3A3A7-5477-48B2-AD50-75EC006ADBF5}" dt="2021-05-11T07:50:55.583" v="313" actId="20577"/>
          <ac:spMkLst>
            <pc:docMk/>
            <pc:sldMk cId="76273444" sldId="266"/>
            <ac:spMk id="2" creationId="{BA552DDA-3044-4AD6-8F49-82083EC74802}"/>
          </ac:spMkLst>
        </pc:spChg>
        <pc:spChg chg="mod">
          <ac:chgData name="aq2rmt4vdw@students.jku.at" userId="7af43c46-7e6b-419b-857e-25d386010873" providerId="ADAL" clId="{AAF3A3A7-5477-48B2-AD50-75EC006ADBF5}" dt="2021-05-11T09:16:05.011" v="715" actId="20577"/>
          <ac:spMkLst>
            <pc:docMk/>
            <pc:sldMk cId="76273444" sldId="266"/>
            <ac:spMk id="3" creationId="{0A3C8C54-41D6-43A1-B1F4-F2CBB0641B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d1f266324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d1f266324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eb740c25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eb740c25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2b07b02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2b07b02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a2b07b0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a2b07b02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2b07b026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2b07b026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8b3738a8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8b3738a8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2b07b026_1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a2b07b026_1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 Data &amp; Knowledge Engineering - Präsentation 2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414900" y="2950211"/>
            <a:ext cx="8222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13.4.2021 Gruppe 2 - DefinitelyNotTwitter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Bolda Stefan (k11818868)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Famler Alexander (k11802891)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Gartner Anna (k11808830)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Hinterhölzl Stefan (k11818867)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600" y="4447799"/>
            <a:ext cx="18573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599" y="2730925"/>
            <a:ext cx="1161800" cy="9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52DDA-3044-4AD6-8F49-82083EC7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Nächste Schritte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3C8C54-41D6-43A1-B1F4-F2CBB0641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Pct val="100000"/>
              <a:buFont typeface="+mj-lt"/>
              <a:buAutoNum type="arabicPeriod"/>
            </a:pPr>
            <a:r>
              <a:rPr lang="de-AT" sz="1400" dirty="0">
                <a:solidFill>
                  <a:srgbClr val="000000"/>
                </a:solidFill>
                <a:sym typeface="Arial"/>
              </a:rPr>
              <a:t>Relation Service und Posting Service fertigstellen und in die Landschaft einbinden</a:t>
            </a:r>
          </a:p>
          <a:p>
            <a:pPr>
              <a:buClrTx/>
              <a:buSzPct val="100000"/>
              <a:buFont typeface="+mj-lt"/>
              <a:buAutoNum type="arabicPeriod"/>
            </a:pPr>
            <a:endParaRPr lang="de-AT" sz="1400" dirty="0">
              <a:solidFill>
                <a:srgbClr val="000000"/>
              </a:solidFill>
              <a:sym typeface="Arial"/>
            </a:endParaRP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de-AT" sz="1400" dirty="0">
                <a:solidFill>
                  <a:srgbClr val="000000"/>
                </a:solidFill>
                <a:sym typeface="Arial"/>
              </a:rPr>
              <a:t>Eventuell Services ergänzen (</a:t>
            </a:r>
            <a:r>
              <a:rPr lang="de-AT" sz="1400" dirty="0" err="1">
                <a:solidFill>
                  <a:srgbClr val="000000"/>
                </a:solidFill>
                <a:sym typeface="Arial"/>
              </a:rPr>
              <a:t>Notifications</a:t>
            </a:r>
            <a:r>
              <a:rPr lang="de-AT" sz="1400" dirty="0">
                <a:solidFill>
                  <a:srgbClr val="000000"/>
                </a:solidFill>
                <a:sym typeface="Arial"/>
              </a:rPr>
              <a:t>) und bestehende verbessern</a:t>
            </a:r>
          </a:p>
          <a:p>
            <a:pPr>
              <a:buClrTx/>
              <a:buSzPct val="100000"/>
              <a:buFont typeface="+mj-lt"/>
              <a:buAutoNum type="arabicPeriod"/>
            </a:pPr>
            <a:endParaRPr lang="de-AT" sz="1400" dirty="0">
              <a:solidFill>
                <a:srgbClr val="000000"/>
              </a:solidFill>
              <a:sym typeface="Arial"/>
            </a:endParaRP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de-AT" sz="1400" dirty="0" err="1">
                <a:solidFill>
                  <a:srgbClr val="000000"/>
                </a:solidFill>
                <a:sym typeface="Arial"/>
              </a:rPr>
              <a:t>Resilience</a:t>
            </a:r>
            <a:r>
              <a:rPr lang="de-AT" sz="1400" dirty="0">
                <a:solidFill>
                  <a:srgbClr val="000000"/>
                </a:solidFill>
                <a:sym typeface="Arial"/>
              </a:rPr>
              <a:t> verbessern</a:t>
            </a:r>
          </a:p>
          <a:p>
            <a:pPr>
              <a:buClrTx/>
              <a:buSzPct val="100000"/>
              <a:buFont typeface="+mj-lt"/>
              <a:buAutoNum type="arabicPeriod"/>
            </a:pPr>
            <a:endParaRPr lang="de-AT" sz="1400" dirty="0">
              <a:solidFill>
                <a:srgbClr val="000000"/>
              </a:solidFill>
              <a:sym typeface="Arial"/>
            </a:endParaRP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de-AT" sz="1400" dirty="0">
                <a:solidFill>
                  <a:srgbClr val="000000"/>
                </a:solidFill>
                <a:sym typeface="Arial"/>
              </a:rPr>
              <a:t>Testen, testen, testen…</a:t>
            </a:r>
          </a:p>
          <a:p>
            <a:pPr>
              <a:buClrTx/>
              <a:buSzPct val="100000"/>
              <a:buFont typeface="+mj-lt"/>
              <a:buAutoNum type="arabicPeriod"/>
            </a:pPr>
            <a:endParaRPr lang="de-AT" sz="1400" dirty="0">
              <a:solidFill>
                <a:srgbClr val="000000"/>
              </a:solidFill>
              <a:sym typeface="Arial"/>
            </a:endParaRP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de-AT" sz="1400" dirty="0">
                <a:solidFill>
                  <a:srgbClr val="000000"/>
                </a:solidFill>
                <a:sym typeface="Arial"/>
              </a:rPr>
              <a:t>Bugs ausbessern</a:t>
            </a:r>
          </a:p>
          <a:p>
            <a:endParaRPr lang="de-AT" dirty="0"/>
          </a:p>
          <a:p>
            <a:pPr marL="11430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6273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Danke für Ihre Aufmerksamkeit!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60950" y="12982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460950" y="1179825"/>
            <a:ext cx="77811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AutoNum type="arabicPeriod"/>
            </a:pPr>
            <a:r>
              <a:rPr lang="en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Änderungen in der Aufwandsschätzung</a:t>
            </a: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AutoNum type="arabicPeriod"/>
            </a:pPr>
            <a:r>
              <a:rPr lang="en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Verwendete Technologien</a:t>
            </a: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AutoNum type="arabicPeriod"/>
            </a:pPr>
            <a:r>
              <a:rPr lang="en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Detaillierte Servicelandschaft</a:t>
            </a: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AutoNum type="arabicPeriod"/>
            </a:pPr>
            <a:r>
              <a:rPr lang="en"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Live Demo</a:t>
            </a:r>
            <a:endParaRPr sz="19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Aufwandsschätzung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Aufwandsschätzung 1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63275" y="1852625"/>
            <a:ext cx="86829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Keine gravierenden Änderungen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Jedoch…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Ergänzung/Änderung anhand von geänderten Technologien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Reduzierung der Schätzung von Message Broker und Search Engine (weniger Aufwand als gedacht)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Erhöhung der Schätzung für das Frontend (Rahmen zum “austoben”)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Verwendete Technologien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Verwendete Technologien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12" y="1872125"/>
            <a:ext cx="486276" cy="4862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1183500" y="1924913"/>
            <a:ext cx="173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Angular Frontend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538" y="2439025"/>
            <a:ext cx="853007" cy="7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1183500" y="2622763"/>
            <a:ext cx="173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Spring Boot APIs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275" y="3287350"/>
            <a:ext cx="497529" cy="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183500" y="3340125"/>
            <a:ext cx="338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Oracle XE - Relationale Datenbank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288" y="4028225"/>
            <a:ext cx="767497" cy="40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1183500" y="3994700"/>
            <a:ext cx="338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neo4j - Graphdatenbank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313" y="4619109"/>
            <a:ext cx="767475" cy="21079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1183500" y="4524400"/>
            <a:ext cx="338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Couchbase - Dokument Datenbank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1896689"/>
            <a:ext cx="1057950" cy="4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5865125" y="1924925"/>
            <a:ext cx="322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Active MQ “Classic” Message Broker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17250" y="2628134"/>
            <a:ext cx="767451" cy="38949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5865125" y="2632525"/>
            <a:ext cx="267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Solr Search Engine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648200" y="4028225"/>
            <a:ext cx="398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Kommunikation über Rest und Queues.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Detaillierte Servicelandschaft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8" y="0"/>
            <a:ext cx="9083825" cy="507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Live-Demo</a:t>
            </a:r>
            <a:endParaRPr/>
          </a:p>
        </p:txBody>
      </p:sp>
      <p:pic>
        <p:nvPicPr>
          <p:cNvPr id="3" name="Google Shape;122;p20">
            <a:extLst>
              <a:ext uri="{FF2B5EF4-FFF2-40B4-BE49-F238E27FC236}">
                <a16:creationId xmlns:a16="http://schemas.microsoft.com/office/drawing/2014/main" id="{85EEB180-37A3-4558-A101-3AB84CE8316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861" y="1762812"/>
            <a:ext cx="6264111" cy="33194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5407D45-4C97-44E0-B67A-F3E408D9B05B}"/>
              </a:ext>
            </a:extLst>
          </p:cNvPr>
          <p:cNvSpPr/>
          <p:nvPr/>
        </p:nvSpPr>
        <p:spPr>
          <a:xfrm>
            <a:off x="3709447" y="1890073"/>
            <a:ext cx="867266" cy="37235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8FDCBB7-1F9D-4E6C-B4F8-070B46E01FCF}"/>
              </a:ext>
            </a:extLst>
          </p:cNvPr>
          <p:cNvSpPr/>
          <p:nvPr/>
        </p:nvSpPr>
        <p:spPr>
          <a:xfrm>
            <a:off x="3742441" y="2885782"/>
            <a:ext cx="801278" cy="5738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382D428-44E0-495B-9979-21707DC39A6B}"/>
              </a:ext>
            </a:extLst>
          </p:cNvPr>
          <p:cNvSpPr/>
          <p:nvPr/>
        </p:nvSpPr>
        <p:spPr>
          <a:xfrm>
            <a:off x="5231876" y="2962767"/>
            <a:ext cx="867265" cy="42616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BBBDB8-0F22-4782-AD2B-679B66B9AAA1}"/>
              </a:ext>
            </a:extLst>
          </p:cNvPr>
          <p:cNvSpPr/>
          <p:nvPr/>
        </p:nvSpPr>
        <p:spPr>
          <a:xfrm>
            <a:off x="6553199" y="2996350"/>
            <a:ext cx="867265" cy="3548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18EFE18-FA48-4BF6-A13E-DFF9BC386E26}"/>
              </a:ext>
            </a:extLst>
          </p:cNvPr>
          <p:cNvSpPr/>
          <p:nvPr/>
        </p:nvSpPr>
        <p:spPr>
          <a:xfrm>
            <a:off x="1608841" y="1863167"/>
            <a:ext cx="785567" cy="42616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7DE8257-6E9E-4280-9BF5-49BB67E1E4F5}"/>
              </a:ext>
            </a:extLst>
          </p:cNvPr>
          <p:cNvSpPr/>
          <p:nvPr/>
        </p:nvSpPr>
        <p:spPr>
          <a:xfrm>
            <a:off x="2804474" y="1941921"/>
            <a:ext cx="584462" cy="27809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1C929F7-BF5F-429D-82F1-DE12B6F37026}"/>
              </a:ext>
            </a:extLst>
          </p:cNvPr>
          <p:cNvSpPr/>
          <p:nvPr/>
        </p:nvSpPr>
        <p:spPr>
          <a:xfrm>
            <a:off x="1709397" y="3033663"/>
            <a:ext cx="584462" cy="27809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Bildschirmpräsentation (16:9)</PresentationFormat>
  <Paragraphs>53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Roboto</vt:lpstr>
      <vt:lpstr>Material</vt:lpstr>
      <vt:lpstr>PR Data &amp; Knowledge Engineering - Präsentation 2</vt:lpstr>
      <vt:lpstr>Agenda</vt:lpstr>
      <vt:lpstr>Aufwandsschätzung</vt:lpstr>
      <vt:lpstr>Aufwandsschätzung 1</vt:lpstr>
      <vt:lpstr>Verwendete Technologien</vt:lpstr>
      <vt:lpstr>Verwendete Technologien</vt:lpstr>
      <vt:lpstr>Detaillierte Servicelandschaft</vt:lpstr>
      <vt:lpstr>PowerPoint-Präsentation</vt:lpstr>
      <vt:lpstr>Live-Demo</vt:lpstr>
      <vt:lpstr>Nächste Schritte</vt:lpstr>
      <vt:lpstr>Danke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 Data &amp; Knowledge Engineering - Präsentation 2</dc:title>
  <cp:lastModifiedBy>aq2rmt4vdw@students.jku.at</cp:lastModifiedBy>
  <cp:revision>1</cp:revision>
  <dcterms:modified xsi:type="dcterms:W3CDTF">2021-05-11T09:16:25Z</dcterms:modified>
</cp:coreProperties>
</file>