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86" r:id="rId3"/>
    <p:sldId id="285" r:id="rId4"/>
    <p:sldId id="262" r:id="rId5"/>
    <p:sldId id="277" r:id="rId6"/>
    <p:sldId id="267" r:id="rId7"/>
    <p:sldId id="279" r:id="rId8"/>
    <p:sldId id="273" r:id="rId9"/>
    <p:sldId id="280" r:id="rId10"/>
    <p:sldId id="281" r:id="rId11"/>
    <p:sldId id="282" r:id="rId12"/>
    <p:sldId id="268" r:id="rId13"/>
    <p:sldId id="269" r:id="rId14"/>
    <p:sldId id="276" r:id="rId15"/>
    <p:sldId id="278" r:id="rId16"/>
    <p:sldId id="283" r:id="rId17"/>
    <p:sldId id="284" r:id="rId18"/>
    <p:sldId id="266" r:id="rId19"/>
    <p:sldId id="265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9C700-C688-43BB-9FCA-D5E3661A96BC}" v="2550" dt="2021-06-15T11:00:45.985"/>
    <p1510:client id="{5BBC7682-C71B-D43B-AD6B-95A0817B5B97}" v="142" dt="2021-06-15T11:12:56.169"/>
    <p1510:client id="{6664179E-069A-8110-1FE8-0C0A01BA456A}" v="543" dt="2021-06-14T20:02:52.888"/>
    <p1510:client id="{7A99D2CC-40E8-BEC6-417E-28C396CDF0DB}" v="25" dt="2021-06-15T11:46:03.825"/>
    <p1510:client id="{88705D48-6C86-000C-92CF-3603C331148E}" v="617" dt="2021-06-14T20:06:38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efwncluz3@students.jku.at" userId="S::xefwncluz3@students.jku.at::aaa144e9-e629-428a-b947-47ef0bea5437" providerId="AD" clId="Web-{88705D48-6C86-000C-92CF-3603C331148E}"/>
    <pc:docChg chg="addSld delSld modSld sldOrd">
      <pc:chgData name="xefwncluz3@students.jku.at" userId="S::xefwncluz3@students.jku.at::aaa144e9-e629-428a-b947-47ef0bea5437" providerId="AD" clId="Web-{88705D48-6C86-000C-92CF-3603C331148E}" dt="2021-06-14T20:06:38.703" v="431" actId="1076"/>
      <pc:docMkLst>
        <pc:docMk/>
      </pc:docMkLst>
      <pc:sldChg chg="modSp del">
        <pc:chgData name="xefwncluz3@students.jku.at" userId="S::xefwncluz3@students.jku.at::aaa144e9-e629-428a-b947-47ef0bea5437" providerId="AD" clId="Web-{88705D48-6C86-000C-92CF-3603C331148E}" dt="2021-06-14T18:34:57.913" v="34"/>
        <pc:sldMkLst>
          <pc:docMk/>
          <pc:sldMk cId="0" sldId="257"/>
        </pc:sldMkLst>
        <pc:spChg chg="mod">
          <ac:chgData name="xefwncluz3@students.jku.at" userId="S::xefwncluz3@students.jku.at::aaa144e9-e629-428a-b947-47ef0bea5437" providerId="AD" clId="Web-{88705D48-6C86-000C-92CF-3603C331148E}" dt="2021-06-14T18:34:44.194" v="33" actId="14100"/>
          <ac:spMkLst>
            <pc:docMk/>
            <pc:sldMk cId="0" sldId="257"/>
            <ac:spMk id="76" creationId="{00000000-0000-0000-0000-000000000000}"/>
          </ac:spMkLst>
        </pc:spChg>
      </pc:sldChg>
      <pc:sldChg chg="modSp">
        <pc:chgData name="xefwncluz3@students.jku.at" userId="S::xefwncluz3@students.jku.at::aaa144e9-e629-428a-b947-47ef0bea5437" providerId="AD" clId="Web-{88705D48-6C86-000C-92CF-3603C331148E}" dt="2021-06-14T18:35:19.242" v="60" actId="20577"/>
        <pc:sldMkLst>
          <pc:docMk/>
          <pc:sldMk cId="0" sldId="262"/>
        </pc:sldMkLst>
        <pc:spChg chg="mod">
          <ac:chgData name="xefwncluz3@students.jku.at" userId="S::xefwncluz3@students.jku.at::aaa144e9-e629-428a-b947-47ef0bea5437" providerId="AD" clId="Web-{88705D48-6C86-000C-92CF-3603C331148E}" dt="2021-06-14T18:35:19.242" v="60" actId="20577"/>
          <ac:spMkLst>
            <pc:docMk/>
            <pc:sldMk cId="0" sldId="262"/>
            <ac:spMk id="117" creationId="{00000000-0000-0000-0000-000000000000}"/>
          </ac:spMkLst>
        </pc:spChg>
      </pc:sldChg>
      <pc:sldChg chg="addSp delSp modSp del ord">
        <pc:chgData name="xefwncluz3@students.jku.at" userId="S::xefwncluz3@students.jku.at::aaa144e9-e629-428a-b947-47ef0bea5437" providerId="AD" clId="Web-{88705D48-6C86-000C-92CF-3603C331148E}" dt="2021-06-14T19:13:13.958" v="120"/>
        <pc:sldMkLst>
          <pc:docMk/>
          <pc:sldMk cId="0" sldId="263"/>
        </pc:sldMkLst>
        <pc:spChg chg="add del mod">
          <ac:chgData name="xefwncluz3@students.jku.at" userId="S::xefwncluz3@students.jku.at::aaa144e9-e629-428a-b947-47ef0bea5437" providerId="AD" clId="Web-{88705D48-6C86-000C-92CF-3603C331148E}" dt="2021-06-14T18:42:12.550" v="72"/>
          <ac:spMkLst>
            <pc:docMk/>
            <pc:sldMk cId="0" sldId="263"/>
            <ac:spMk id="2" creationId="{14C01752-E310-4022-A9A7-C2768BA12628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18:47:36.168" v="89"/>
          <ac:spMkLst>
            <pc:docMk/>
            <pc:sldMk cId="0" sldId="263"/>
            <ac:spMk id="5" creationId="{DEBCEC54-C27B-4070-AD5B-DE1465199261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18:48:20.169" v="95" actId="14100"/>
          <ac:spMkLst>
            <pc:docMk/>
            <pc:sldMk cId="0" sldId="263"/>
            <ac:spMk id="7" creationId="{0675064B-3477-4E9E-8A33-9692E4DDF62B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18:48:26.966" v="98" actId="14100"/>
          <ac:spMkLst>
            <pc:docMk/>
            <pc:sldMk cId="0" sldId="263"/>
            <ac:spMk id="8" creationId="{1CAC992E-5C79-4ED3-90D3-697C8798DBC1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18:48:44.154" v="101" actId="14100"/>
          <ac:spMkLst>
            <pc:docMk/>
            <pc:sldMk cId="0" sldId="263"/>
            <ac:spMk id="9" creationId="{692EA7A3-032F-4859-90F6-494ADE514D35}"/>
          </ac:spMkLst>
        </pc:spChg>
      </pc:sldChg>
      <pc:sldChg chg="modSp add del replId">
        <pc:chgData name="xefwncluz3@students.jku.at" userId="S::xefwncluz3@students.jku.at::aaa144e9-e629-428a-b947-47ef0bea5437" providerId="AD" clId="Web-{88705D48-6C86-000C-92CF-3603C331148E}" dt="2021-06-14T18:40:12.656" v="64"/>
        <pc:sldMkLst>
          <pc:docMk/>
          <pc:sldMk cId="209059667" sldId="267"/>
        </pc:sldMkLst>
        <pc:spChg chg="mod">
          <ac:chgData name="xefwncluz3@students.jku.at" userId="S::xefwncluz3@students.jku.at::aaa144e9-e629-428a-b947-47ef0bea5437" providerId="AD" clId="Web-{88705D48-6C86-000C-92CF-3603C331148E}" dt="2021-06-14T18:39:50.187" v="62" actId="20577"/>
          <ac:spMkLst>
            <pc:docMk/>
            <pc:sldMk cId="209059667" sldId="267"/>
            <ac:spMk id="117" creationId="{00000000-0000-0000-0000-000000000000}"/>
          </ac:spMkLst>
        </pc:spChg>
      </pc:sldChg>
      <pc:sldChg chg="modSp add ord replId">
        <pc:chgData name="xefwncluz3@students.jku.at" userId="S::xefwncluz3@students.jku.at::aaa144e9-e629-428a-b947-47ef0bea5437" providerId="AD" clId="Web-{88705D48-6C86-000C-92CF-3603C331148E}" dt="2021-06-14T19:04:42.913" v="110" actId="1076"/>
        <pc:sldMkLst>
          <pc:docMk/>
          <pc:sldMk cId="3122235346" sldId="267"/>
        </pc:sldMkLst>
        <pc:spChg chg="mod">
          <ac:chgData name="xefwncluz3@students.jku.at" userId="S::xefwncluz3@students.jku.at::aaa144e9-e629-428a-b947-47ef0bea5437" providerId="AD" clId="Web-{88705D48-6C86-000C-92CF-3603C331148E}" dt="2021-06-14T19:04:42.913" v="110" actId="1076"/>
          <ac:spMkLst>
            <pc:docMk/>
            <pc:sldMk cId="3122235346" sldId="267"/>
            <ac:spMk id="117" creationId="{00000000-0000-0000-0000-000000000000}"/>
          </ac:spMkLst>
        </pc:spChg>
      </pc:sldChg>
      <pc:sldChg chg="addSp delSp modSp add ord replId">
        <pc:chgData name="xefwncluz3@students.jku.at" userId="S::xefwncluz3@students.jku.at::aaa144e9-e629-428a-b947-47ef0bea5437" providerId="AD" clId="Web-{88705D48-6C86-000C-92CF-3603C331148E}" dt="2021-06-14T19:24:39.163" v="284" actId="14100"/>
        <pc:sldMkLst>
          <pc:docMk/>
          <pc:sldMk cId="2911902307" sldId="268"/>
        </pc:sldMkLst>
        <pc:spChg chg="add mod">
          <ac:chgData name="xefwncluz3@students.jku.at" userId="S::xefwncluz3@students.jku.at::aaa144e9-e629-428a-b947-47ef0bea5437" providerId="AD" clId="Web-{88705D48-6C86-000C-92CF-3603C331148E}" dt="2021-06-14T19:19:07.998" v="151" actId="20577"/>
          <ac:spMkLst>
            <pc:docMk/>
            <pc:sldMk cId="2911902307" sldId="268"/>
            <ac:spMk id="7" creationId="{276B7DCD-FC2A-4444-81DA-21EE7AB434CD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19:19:38.327" v="162" actId="14100"/>
          <ac:spMkLst>
            <pc:docMk/>
            <pc:sldMk cId="2911902307" sldId="268"/>
            <ac:spMk id="8" creationId="{82126734-8193-448D-831B-D9BA1814D5C8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19:19:22.530" v="156" actId="20577"/>
          <ac:spMkLst>
            <pc:docMk/>
            <pc:sldMk cId="2911902307" sldId="268"/>
            <ac:spMk id="10" creationId="{9CF63A67-1EC5-448B-A575-F9F1F84936BC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19:21:23.642" v="256" actId="20577"/>
          <ac:spMkLst>
            <pc:docMk/>
            <pc:sldMk cId="2911902307" sldId="268"/>
            <ac:spMk id="11" creationId="{CB09257C-9E7B-4F6C-8A8F-857FA43F9568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19:24:39.163" v="284" actId="14100"/>
          <ac:spMkLst>
            <pc:docMk/>
            <pc:sldMk cId="2911902307" sldId="268"/>
            <ac:spMk id="13" creationId="{3E479F41-3BC4-479B-8DD4-0182E2B9C915}"/>
          </ac:spMkLst>
        </pc:spChg>
        <pc:spChg chg="mod">
          <ac:chgData name="xefwncluz3@students.jku.at" userId="S::xefwncluz3@students.jku.at::aaa144e9-e629-428a-b947-47ef0bea5437" providerId="AD" clId="Web-{88705D48-6C86-000C-92CF-3603C331148E}" dt="2021-06-14T18:45:59.509" v="77" actId="20577"/>
          <ac:spMkLst>
            <pc:docMk/>
            <pc:sldMk cId="2911902307" sldId="268"/>
            <ac:spMk id="117" creationId="{00000000-0000-0000-0000-000000000000}"/>
          </ac:spMkLst>
        </pc:spChg>
        <pc:picChg chg="add mod">
          <ac:chgData name="xefwncluz3@students.jku.at" userId="S::xefwncluz3@students.jku.at::aaa144e9-e629-428a-b947-47ef0bea5437" providerId="AD" clId="Web-{88705D48-6C86-000C-92CF-3603C331148E}" dt="2021-06-14T19:16:06.993" v="127" actId="1076"/>
          <ac:picMkLst>
            <pc:docMk/>
            <pc:sldMk cId="2911902307" sldId="268"/>
            <ac:picMk id="2" creationId="{D63B9151-2FA0-4CA7-B6FC-6FAE243A2DD8}"/>
          </ac:picMkLst>
        </pc:picChg>
        <pc:picChg chg="add del mod">
          <ac:chgData name="xefwncluz3@students.jku.at" userId="S::xefwncluz3@students.jku.at::aaa144e9-e629-428a-b947-47ef0bea5437" providerId="AD" clId="Web-{88705D48-6C86-000C-92CF-3603C331148E}" dt="2021-06-14T19:20:54.485" v="197"/>
          <ac:picMkLst>
            <pc:docMk/>
            <pc:sldMk cId="2911902307" sldId="268"/>
            <ac:picMk id="3" creationId="{97ED5CBD-3568-470C-8246-E9A00217A6DE}"/>
          </ac:picMkLst>
        </pc:picChg>
        <pc:picChg chg="add mod">
          <ac:chgData name="xefwncluz3@students.jku.at" userId="S::xefwncluz3@students.jku.at::aaa144e9-e629-428a-b947-47ef0bea5437" providerId="AD" clId="Web-{88705D48-6C86-000C-92CF-3603C331148E}" dt="2021-06-14T19:22:16.909" v="261" actId="1076"/>
          <ac:picMkLst>
            <pc:docMk/>
            <pc:sldMk cId="2911902307" sldId="268"/>
            <ac:picMk id="12" creationId="{FC31C38B-875B-4263-A165-535C864EF4AE}"/>
          </ac:picMkLst>
        </pc:picChg>
        <pc:cxnChg chg="add del mod">
          <ac:chgData name="xefwncluz3@students.jku.at" userId="S::xefwncluz3@students.jku.at::aaa144e9-e629-428a-b947-47ef0bea5437" providerId="AD" clId="Web-{88705D48-6C86-000C-92CF-3603C331148E}" dt="2021-06-14T19:20:56.907" v="198"/>
          <ac:cxnSpMkLst>
            <pc:docMk/>
            <pc:sldMk cId="2911902307" sldId="268"/>
            <ac:cxnSpMk id="5" creationId="{CDFE2396-09C5-4647-8273-92A8092B565C}"/>
          </ac:cxnSpMkLst>
        </pc:cxnChg>
        <pc:cxnChg chg="add mod">
          <ac:chgData name="xefwncluz3@students.jku.at" userId="S::xefwncluz3@students.jku.at::aaa144e9-e629-428a-b947-47ef0bea5437" providerId="AD" clId="Web-{88705D48-6C86-000C-92CF-3603C331148E}" dt="2021-06-14T19:19:41.999" v="163" actId="14100"/>
          <ac:cxnSpMkLst>
            <pc:docMk/>
            <pc:sldMk cId="2911902307" sldId="268"/>
            <ac:cxnSpMk id="9" creationId="{559EAB32-14D5-44E4-A005-6C0C407E8082}"/>
          </ac:cxnSpMkLst>
        </pc:cxnChg>
      </pc:sldChg>
      <pc:sldChg chg="modSp add replId">
        <pc:chgData name="xefwncluz3@students.jku.at" userId="S::xefwncluz3@students.jku.at::aaa144e9-e629-428a-b947-47ef0bea5437" providerId="AD" clId="Web-{88705D48-6C86-000C-92CF-3603C331148E}" dt="2021-06-14T19:22:57.410" v="263" actId="20577"/>
        <pc:sldMkLst>
          <pc:docMk/>
          <pc:sldMk cId="4057513313" sldId="269"/>
        </pc:sldMkLst>
        <pc:spChg chg="mod">
          <ac:chgData name="xefwncluz3@students.jku.at" userId="S::xefwncluz3@students.jku.at::aaa144e9-e629-428a-b947-47ef0bea5437" providerId="AD" clId="Web-{88705D48-6C86-000C-92CF-3603C331148E}" dt="2021-06-14T19:22:57.410" v="263" actId="20577"/>
          <ac:spMkLst>
            <pc:docMk/>
            <pc:sldMk cId="4057513313" sldId="269"/>
            <ac:spMk id="117" creationId="{00000000-0000-0000-0000-000000000000}"/>
          </ac:spMkLst>
        </pc:spChg>
      </pc:sldChg>
      <pc:sldChg chg="addSp modSp add ord replId">
        <pc:chgData name="xefwncluz3@students.jku.at" userId="S::xefwncluz3@students.jku.at::aaa144e9-e629-428a-b947-47ef0bea5437" providerId="AD" clId="Web-{88705D48-6C86-000C-92CF-3603C331148E}" dt="2021-06-14T19:03:04.958" v="106" actId="14100"/>
        <pc:sldMkLst>
          <pc:docMk/>
          <pc:sldMk cId="4255835966" sldId="270"/>
        </pc:sldMkLst>
        <pc:spChg chg="add mod">
          <ac:chgData name="xefwncluz3@students.jku.at" userId="S::xefwncluz3@students.jku.at::aaa144e9-e629-428a-b947-47ef0bea5437" providerId="AD" clId="Web-{88705D48-6C86-000C-92CF-3603C331148E}" dt="2021-06-14T19:03:04.958" v="106" actId="14100"/>
          <ac:spMkLst>
            <pc:docMk/>
            <pc:sldMk cId="4255835966" sldId="270"/>
            <ac:spMk id="4" creationId="{7BFA8BC7-3668-4418-9641-108F69E33EA5}"/>
          </ac:spMkLst>
        </pc:spChg>
        <pc:spChg chg="mod">
          <ac:chgData name="xefwncluz3@students.jku.at" userId="S::xefwncluz3@students.jku.at::aaa144e9-e629-428a-b947-47ef0bea5437" providerId="AD" clId="Web-{88705D48-6C86-000C-92CF-3603C331148E}" dt="2021-06-14T19:02:59.598" v="103" actId="14100"/>
          <ac:spMkLst>
            <pc:docMk/>
            <pc:sldMk cId="4255835966" sldId="270"/>
            <ac:spMk id="5" creationId="{DEBCEC54-C27B-4070-AD5B-DE1465199261}"/>
          </ac:spMkLst>
        </pc:spChg>
      </pc:sldChg>
      <pc:sldChg chg="addSp modSp">
        <pc:chgData name="xefwncluz3@students.jku.at" userId="S::xefwncluz3@students.jku.at::aaa144e9-e629-428a-b947-47ef0bea5437" providerId="AD" clId="Web-{88705D48-6C86-000C-92CF-3603C331148E}" dt="2021-06-14T19:07:20.855" v="119" actId="1076"/>
        <pc:sldMkLst>
          <pc:docMk/>
          <pc:sldMk cId="3412083999" sldId="273"/>
        </pc:sldMkLst>
        <pc:picChg chg="add mod">
          <ac:chgData name="xefwncluz3@students.jku.at" userId="S::xefwncluz3@students.jku.at::aaa144e9-e629-428a-b947-47ef0bea5437" providerId="AD" clId="Web-{88705D48-6C86-000C-92CF-3603C331148E}" dt="2021-06-14T19:07:20.855" v="119" actId="1076"/>
          <ac:picMkLst>
            <pc:docMk/>
            <pc:sldMk cId="3412083999" sldId="273"/>
            <ac:picMk id="2" creationId="{DA1B1573-416C-49DF-BF7F-E08B424E63C4}"/>
          </ac:picMkLst>
        </pc:picChg>
      </pc:sldChg>
      <pc:sldChg chg="addSp delSp modSp">
        <pc:chgData name="xefwncluz3@students.jku.at" userId="S::xefwncluz3@students.jku.at::aaa144e9-e629-428a-b947-47ef0bea5437" providerId="AD" clId="Web-{88705D48-6C86-000C-92CF-3603C331148E}" dt="2021-06-14T19:54:31.637" v="346"/>
        <pc:sldMkLst>
          <pc:docMk/>
          <pc:sldMk cId="2746049114" sldId="276"/>
        </pc:sldMkLst>
        <pc:spChg chg="del">
          <ac:chgData name="xefwncluz3@students.jku.at" userId="S::xefwncluz3@students.jku.at::aaa144e9-e629-428a-b947-47ef0bea5437" providerId="AD" clId="Web-{88705D48-6C86-000C-92CF-3603C331148E}" dt="2021-06-14T19:30:03.187" v="305"/>
          <ac:spMkLst>
            <pc:docMk/>
            <pc:sldMk cId="2746049114" sldId="276"/>
            <ac:spMk id="3" creationId="{BC7C4C20-E7DD-4372-A737-B10EE633A3CA}"/>
          </ac:spMkLst>
        </pc:spChg>
        <pc:spChg chg="add del mod">
          <ac:chgData name="xefwncluz3@students.jku.at" userId="S::xefwncluz3@students.jku.at::aaa144e9-e629-428a-b947-47ef0bea5437" providerId="AD" clId="Web-{88705D48-6C86-000C-92CF-3603C331148E}" dt="2021-06-14T19:49:29.036" v="329"/>
          <ac:spMkLst>
            <pc:docMk/>
            <pc:sldMk cId="2746049114" sldId="276"/>
            <ac:spMk id="5" creationId="{E040F04D-2789-476F-9EA5-37FBB9E52EA6}"/>
          </ac:spMkLst>
        </pc:spChg>
        <pc:spChg chg="add del mod">
          <ac:chgData name="xefwncluz3@students.jku.at" userId="S::xefwncluz3@students.jku.at::aaa144e9-e629-428a-b947-47ef0bea5437" providerId="AD" clId="Web-{88705D48-6C86-000C-92CF-3603C331148E}" dt="2021-06-14T19:51:10.210" v="343"/>
          <ac:spMkLst>
            <pc:docMk/>
            <pc:sldMk cId="2746049114" sldId="276"/>
            <ac:spMk id="8" creationId="{08C535FE-1FF7-4BDF-BB71-DC06007A8AE4}"/>
          </ac:spMkLst>
        </pc:spChg>
        <pc:picChg chg="add mod">
          <ac:chgData name="xefwncluz3@students.jku.at" userId="S::xefwncluz3@students.jku.at::aaa144e9-e629-428a-b947-47ef0bea5437" providerId="AD" clId="Web-{88705D48-6C86-000C-92CF-3603C331148E}" dt="2021-06-14T19:47:38.002" v="315" actId="1076"/>
          <ac:picMkLst>
            <pc:docMk/>
            <pc:sldMk cId="2746049114" sldId="276"/>
            <ac:picMk id="2" creationId="{C956700A-64B2-4C60-8FEC-54B872C01EE1}"/>
          </ac:picMkLst>
        </pc:picChg>
        <pc:picChg chg="add mod">
          <ac:chgData name="xefwncluz3@students.jku.at" userId="S::xefwncluz3@students.jku.at::aaa144e9-e629-428a-b947-47ef0bea5437" providerId="AD" clId="Web-{88705D48-6C86-000C-92CF-3603C331148E}" dt="2021-06-14T19:48:01.799" v="319" actId="14100"/>
          <ac:picMkLst>
            <pc:docMk/>
            <pc:sldMk cId="2746049114" sldId="276"/>
            <ac:picMk id="4" creationId="{B6E0B622-A7C0-4D0E-A8AF-412CBD2CD18E}"/>
          </ac:picMkLst>
        </pc:picChg>
        <pc:picChg chg="add mod">
          <ac:chgData name="xefwncluz3@students.jku.at" userId="S::xefwncluz3@students.jku.at::aaa144e9-e629-428a-b947-47ef0bea5437" providerId="AD" clId="Web-{88705D48-6C86-000C-92CF-3603C331148E}" dt="2021-06-14T19:50:23.178" v="332" actId="1076"/>
          <ac:picMkLst>
            <pc:docMk/>
            <pc:sldMk cId="2746049114" sldId="276"/>
            <ac:picMk id="6" creationId="{F11FD202-BC70-4F67-A275-7598DA3E679A}"/>
          </ac:picMkLst>
        </pc:picChg>
        <pc:cxnChg chg="del mod">
          <ac:chgData name="xefwncluz3@students.jku.at" userId="S::xefwncluz3@students.jku.at::aaa144e9-e629-428a-b947-47ef0bea5437" providerId="AD" clId="Web-{88705D48-6C86-000C-92CF-3603C331148E}" dt="2021-06-14T19:54:31.637" v="346"/>
          <ac:cxnSpMkLst>
            <pc:docMk/>
            <pc:sldMk cId="2746049114" sldId="276"/>
            <ac:cxnSpMk id="3" creationId="{D72D75BA-D0AF-4D59-892B-3E4CF18D05E4}"/>
          </ac:cxnSpMkLst>
        </pc:cxnChg>
        <pc:cxnChg chg="add del mod">
          <ac:chgData name="xefwncluz3@students.jku.at" userId="S::xefwncluz3@students.jku.at::aaa144e9-e629-428a-b947-47ef0bea5437" providerId="AD" clId="Web-{88705D48-6C86-000C-92CF-3603C331148E}" dt="2021-06-14T19:50:39.459" v="336"/>
          <ac:cxnSpMkLst>
            <pc:docMk/>
            <pc:sldMk cId="2746049114" sldId="276"/>
            <ac:cxnSpMk id="7" creationId="{D831C7A2-F7E3-45B3-A068-1BD49F36F88F}"/>
          </ac:cxnSpMkLst>
        </pc:cxnChg>
        <pc:cxnChg chg="add">
          <ac:chgData name="xefwncluz3@students.jku.at" userId="S::xefwncluz3@students.jku.at::aaa144e9-e629-428a-b947-47ef0bea5437" providerId="AD" clId="Web-{88705D48-6C86-000C-92CF-3603C331148E}" dt="2021-06-14T19:51:44.024" v="344"/>
          <ac:cxnSpMkLst>
            <pc:docMk/>
            <pc:sldMk cId="2746049114" sldId="276"/>
            <ac:cxnSpMk id="9" creationId="{504C999E-DB13-4D83-A81E-DB5977515404}"/>
          </ac:cxnSpMkLst>
        </pc:cxnChg>
      </pc:sldChg>
      <pc:sldChg chg="modSp add ord replId">
        <pc:chgData name="xefwncluz3@students.jku.at" userId="S::xefwncluz3@students.jku.at::aaa144e9-e629-428a-b947-47ef0bea5437" providerId="AD" clId="Web-{88705D48-6C86-000C-92CF-3603C331148E}" dt="2021-06-14T19:28:02.137" v="304" actId="20577"/>
        <pc:sldMkLst>
          <pc:docMk/>
          <pc:sldMk cId="3359954006" sldId="278"/>
        </pc:sldMkLst>
        <pc:spChg chg="mod">
          <ac:chgData name="xefwncluz3@students.jku.at" userId="S::xefwncluz3@students.jku.at::aaa144e9-e629-428a-b947-47ef0bea5437" providerId="AD" clId="Web-{88705D48-6C86-000C-92CF-3603C331148E}" dt="2021-06-14T19:28:02.137" v="304" actId="20577"/>
          <ac:spMkLst>
            <pc:docMk/>
            <pc:sldMk cId="3359954006" sldId="278"/>
            <ac:spMk id="117" creationId="{00000000-0000-0000-0000-000000000000}"/>
          </ac:spMkLst>
        </pc:spChg>
      </pc:sldChg>
      <pc:sldChg chg="add del replId">
        <pc:chgData name="xefwncluz3@students.jku.at" userId="S::xefwncluz3@students.jku.at::aaa144e9-e629-428a-b947-47ef0bea5437" providerId="AD" clId="Web-{88705D48-6C86-000C-92CF-3603C331148E}" dt="2021-06-14T20:01:07.851" v="348"/>
        <pc:sldMkLst>
          <pc:docMk/>
          <pc:sldMk cId="3134517592" sldId="283"/>
        </pc:sldMkLst>
      </pc:sldChg>
      <pc:sldChg chg="addSp delSp modSp new">
        <pc:chgData name="xefwncluz3@students.jku.at" userId="S::xefwncluz3@students.jku.at::aaa144e9-e629-428a-b947-47ef0bea5437" providerId="AD" clId="Web-{88705D48-6C86-000C-92CF-3603C331148E}" dt="2021-06-14T20:05:35.217" v="422"/>
        <pc:sldMkLst>
          <pc:docMk/>
          <pc:sldMk cId="3465231776" sldId="283"/>
        </pc:sldMkLst>
        <pc:spChg chg="add mod">
          <ac:chgData name="xefwncluz3@students.jku.at" userId="S::xefwncluz3@students.jku.at::aaa144e9-e629-428a-b947-47ef0bea5437" providerId="AD" clId="Web-{88705D48-6C86-000C-92CF-3603C331148E}" dt="2021-06-14T20:03:04.104" v="394" actId="1076"/>
          <ac:spMkLst>
            <pc:docMk/>
            <pc:sldMk cId="3465231776" sldId="283"/>
            <ac:spMk id="3" creationId="{2FCFB194-55CB-4711-9F89-2FE937CCB1FB}"/>
          </ac:spMkLst>
        </pc:spChg>
        <pc:spChg chg="add mod">
          <ac:chgData name="xefwncluz3@students.jku.at" userId="S::xefwncluz3@students.jku.at::aaa144e9-e629-428a-b947-47ef0bea5437" providerId="AD" clId="Web-{88705D48-6C86-000C-92CF-3603C331148E}" dt="2021-06-14T20:03:12.588" v="410" actId="1076"/>
          <ac:spMkLst>
            <pc:docMk/>
            <pc:sldMk cId="3465231776" sldId="283"/>
            <ac:spMk id="6" creationId="{C326B589-F41C-4FF5-94FC-934D65C58813}"/>
          </ac:spMkLst>
        </pc:spChg>
        <pc:spChg chg="add del mod">
          <ac:chgData name="xefwncluz3@students.jku.at" userId="S::xefwncluz3@students.jku.at::aaa144e9-e629-428a-b947-47ef0bea5437" providerId="AD" clId="Web-{88705D48-6C86-000C-92CF-3603C331148E}" dt="2021-06-14T20:03:26.089" v="414"/>
          <ac:spMkLst>
            <pc:docMk/>
            <pc:sldMk cId="3465231776" sldId="283"/>
            <ac:spMk id="7" creationId="{D69E3915-656F-4381-B25A-D661C99FD44C}"/>
          </ac:spMkLst>
        </pc:spChg>
        <pc:spChg chg="add del mod">
          <ac:chgData name="xefwncluz3@students.jku.at" userId="S::xefwncluz3@students.jku.at::aaa144e9-e629-428a-b947-47ef0bea5437" providerId="AD" clId="Web-{88705D48-6C86-000C-92CF-3603C331148E}" dt="2021-06-14T20:05:35.217" v="422"/>
          <ac:spMkLst>
            <pc:docMk/>
            <pc:sldMk cId="3465231776" sldId="283"/>
            <ac:spMk id="8" creationId="{632255AE-BA98-4D1D-AC47-5477BC2A796E}"/>
          </ac:spMkLst>
        </pc:spChg>
        <pc:picChg chg="add mod">
          <ac:chgData name="xefwncluz3@students.jku.at" userId="S::xefwncluz3@students.jku.at::aaa144e9-e629-428a-b947-47ef0bea5437" providerId="AD" clId="Web-{88705D48-6C86-000C-92CF-3603C331148E}" dt="2021-06-14T20:01:41.117" v="358" actId="1076"/>
          <ac:picMkLst>
            <pc:docMk/>
            <pc:sldMk cId="3465231776" sldId="283"/>
            <ac:picMk id="2" creationId="{10DAB4E3-F8A4-4A61-A0CA-D2BA9670B874}"/>
          </ac:picMkLst>
        </pc:picChg>
        <pc:picChg chg="add del mod">
          <ac:chgData name="xefwncluz3@students.jku.at" userId="S::xefwncluz3@students.jku.at::aaa144e9-e629-428a-b947-47ef0bea5437" providerId="AD" clId="Web-{88705D48-6C86-000C-92CF-3603C331148E}" dt="2021-06-14T20:02:37.541" v="388"/>
          <ac:picMkLst>
            <pc:docMk/>
            <pc:sldMk cId="3465231776" sldId="283"/>
            <ac:picMk id="4" creationId="{CB1F87D8-3C9C-4756-834A-BC73065F3680}"/>
          </ac:picMkLst>
        </pc:picChg>
        <pc:picChg chg="add del mod">
          <ac:chgData name="xefwncluz3@students.jku.at" userId="S::xefwncluz3@students.jku.at::aaa144e9-e629-428a-b947-47ef0bea5437" providerId="AD" clId="Web-{88705D48-6C86-000C-92CF-3603C331148E}" dt="2021-06-14T20:02:41.447" v="390"/>
          <ac:picMkLst>
            <pc:docMk/>
            <pc:sldMk cId="3465231776" sldId="283"/>
            <ac:picMk id="5" creationId="{4551036F-6EB7-47B2-B7BA-4C2F68F2FAC3}"/>
          </ac:picMkLst>
        </pc:picChg>
      </pc:sldChg>
      <pc:sldChg chg="add del replId">
        <pc:chgData name="xefwncluz3@students.jku.at" userId="S::xefwncluz3@students.jku.at::aaa144e9-e629-428a-b947-47ef0bea5437" providerId="AD" clId="Web-{88705D48-6C86-000C-92CF-3603C331148E}" dt="2021-06-14T20:01:20.007" v="351"/>
        <pc:sldMkLst>
          <pc:docMk/>
          <pc:sldMk cId="387973128" sldId="284"/>
        </pc:sldMkLst>
      </pc:sldChg>
      <pc:sldChg chg="addSp modSp new">
        <pc:chgData name="xefwncluz3@students.jku.at" userId="S::xefwncluz3@students.jku.at::aaa144e9-e629-428a-b947-47ef0bea5437" providerId="AD" clId="Web-{88705D48-6C86-000C-92CF-3603C331148E}" dt="2021-06-14T20:06:38.703" v="431" actId="1076"/>
        <pc:sldMkLst>
          <pc:docMk/>
          <pc:sldMk cId="3545412868" sldId="284"/>
        </pc:sldMkLst>
        <pc:picChg chg="add mod">
          <ac:chgData name="xefwncluz3@students.jku.at" userId="S::xefwncluz3@students.jku.at::aaa144e9-e629-428a-b947-47ef0bea5437" providerId="AD" clId="Web-{88705D48-6C86-000C-92CF-3603C331148E}" dt="2021-06-14T20:06:18.906" v="428" actId="1076"/>
          <ac:picMkLst>
            <pc:docMk/>
            <pc:sldMk cId="3545412868" sldId="284"/>
            <ac:picMk id="2" creationId="{24DD2354-7335-4D57-B32A-348496D8B61F}"/>
          </ac:picMkLst>
        </pc:picChg>
        <pc:picChg chg="add mod">
          <ac:chgData name="xefwncluz3@students.jku.at" userId="S::xefwncluz3@students.jku.at::aaa144e9-e629-428a-b947-47ef0bea5437" providerId="AD" clId="Web-{88705D48-6C86-000C-92CF-3603C331148E}" dt="2021-06-14T20:06:38.703" v="431" actId="1076"/>
          <ac:picMkLst>
            <pc:docMk/>
            <pc:sldMk cId="3545412868" sldId="284"/>
            <ac:picMk id="3" creationId="{151E25A9-0493-41BF-94B4-31B7CC3A8528}"/>
          </ac:picMkLst>
        </pc:picChg>
      </pc:sldChg>
    </pc:docChg>
  </pc:docChgLst>
  <pc:docChgLst>
    <pc:chgData name="aq2rmt4vdw@students.jku.at" userId="7af43c46-7e6b-419b-857e-25d386010873" providerId="ADAL" clId="{11F9C700-C688-43BB-9FCA-D5E3661A96BC}"/>
    <pc:docChg chg="custSel addSld modSld sldOrd">
      <pc:chgData name="aq2rmt4vdw@students.jku.at" userId="7af43c46-7e6b-419b-857e-25d386010873" providerId="ADAL" clId="{11F9C700-C688-43BB-9FCA-D5E3661A96BC}" dt="2021-06-15T11:00:45.985" v="3088" actId="20577"/>
      <pc:docMkLst>
        <pc:docMk/>
      </pc:docMkLst>
      <pc:sldChg chg="modSp mod">
        <pc:chgData name="aq2rmt4vdw@students.jku.at" userId="7af43c46-7e6b-419b-857e-25d386010873" providerId="ADAL" clId="{11F9C700-C688-43BB-9FCA-D5E3661A96BC}" dt="2021-06-15T11:00:45.985" v="3088" actId="20577"/>
        <pc:sldMkLst>
          <pc:docMk/>
          <pc:sldMk cId="76273444" sldId="266"/>
        </pc:sldMkLst>
        <pc:spChg chg="mod">
          <ac:chgData name="aq2rmt4vdw@students.jku.at" userId="7af43c46-7e6b-419b-857e-25d386010873" providerId="ADAL" clId="{11F9C700-C688-43BB-9FCA-D5E3661A96BC}" dt="2021-06-15T11:00:45.985" v="3088" actId="20577"/>
          <ac:spMkLst>
            <pc:docMk/>
            <pc:sldMk cId="76273444" sldId="266"/>
            <ac:spMk id="4" creationId="{EE55973D-7298-4254-A80B-DDF239425250}"/>
          </ac:spMkLst>
        </pc:spChg>
      </pc:sldChg>
      <pc:sldChg chg="addSp delSp modSp mod">
        <pc:chgData name="aq2rmt4vdw@students.jku.at" userId="7af43c46-7e6b-419b-857e-25d386010873" providerId="ADAL" clId="{11F9C700-C688-43BB-9FCA-D5E3661A96BC}" dt="2021-06-15T06:29:50.851" v="2811" actId="20577"/>
        <pc:sldMkLst>
          <pc:docMk/>
          <pc:sldMk cId="3122235346" sldId="267"/>
        </pc:sldMkLst>
        <pc:spChg chg="add mod">
          <ac:chgData name="aq2rmt4vdw@students.jku.at" userId="7af43c46-7e6b-419b-857e-25d386010873" providerId="ADAL" clId="{11F9C700-C688-43BB-9FCA-D5E3661A96BC}" dt="2021-06-14T19:12:31.701" v="218" actId="1076"/>
          <ac:spMkLst>
            <pc:docMk/>
            <pc:sldMk cId="3122235346" sldId="267"/>
            <ac:spMk id="5" creationId="{F72B88C8-3F0D-4878-8906-5859518E3844}"/>
          </ac:spMkLst>
        </pc:spChg>
        <pc:spChg chg="add mod">
          <ac:chgData name="aq2rmt4vdw@students.jku.at" userId="7af43c46-7e6b-419b-857e-25d386010873" providerId="ADAL" clId="{11F9C700-C688-43BB-9FCA-D5E3661A96BC}" dt="2021-06-15T06:29:50.851" v="2811" actId="20577"/>
          <ac:spMkLst>
            <pc:docMk/>
            <pc:sldMk cId="3122235346" sldId="267"/>
            <ac:spMk id="10" creationId="{DA94421B-B386-4427-B304-02B1A0466F16}"/>
          </ac:spMkLst>
        </pc:spChg>
        <pc:spChg chg="add mod">
          <ac:chgData name="aq2rmt4vdw@students.jku.at" userId="7af43c46-7e6b-419b-857e-25d386010873" providerId="ADAL" clId="{11F9C700-C688-43BB-9FCA-D5E3661A96BC}" dt="2021-06-14T19:21:44.300" v="758" actId="14100"/>
          <ac:spMkLst>
            <pc:docMk/>
            <pc:sldMk cId="3122235346" sldId="267"/>
            <ac:spMk id="17" creationId="{500E5DE0-797A-48ED-ACB9-3B3FC23F7CCB}"/>
          </ac:spMkLst>
        </pc:spChg>
        <pc:spChg chg="add mod">
          <ac:chgData name="aq2rmt4vdw@students.jku.at" userId="7af43c46-7e6b-419b-857e-25d386010873" providerId="ADAL" clId="{11F9C700-C688-43BB-9FCA-D5E3661A96BC}" dt="2021-06-14T19:17:24.811" v="506" actId="1076"/>
          <ac:spMkLst>
            <pc:docMk/>
            <pc:sldMk cId="3122235346" sldId="267"/>
            <ac:spMk id="23" creationId="{17B8F096-31D3-4E75-8EFD-E1A753F401F1}"/>
          </ac:spMkLst>
        </pc:spChg>
        <pc:spChg chg="add del mod">
          <ac:chgData name="aq2rmt4vdw@students.jku.at" userId="7af43c46-7e6b-419b-857e-25d386010873" providerId="ADAL" clId="{11F9C700-C688-43BB-9FCA-D5E3661A96BC}" dt="2021-06-14T19:19:50.949" v="558"/>
          <ac:spMkLst>
            <pc:docMk/>
            <pc:sldMk cId="3122235346" sldId="267"/>
            <ac:spMk id="26" creationId="{AB8EECFB-A7DA-42DF-9480-791BD05C02AA}"/>
          </ac:spMkLst>
        </pc:spChg>
        <pc:spChg chg="add mod">
          <ac:chgData name="aq2rmt4vdw@students.jku.at" userId="7af43c46-7e6b-419b-857e-25d386010873" providerId="ADAL" clId="{11F9C700-C688-43BB-9FCA-D5E3661A96BC}" dt="2021-06-14T19:22:00.422" v="763" actId="20577"/>
          <ac:spMkLst>
            <pc:docMk/>
            <pc:sldMk cId="3122235346" sldId="267"/>
            <ac:spMk id="27" creationId="{C861E629-FCB7-41F8-8E2E-B15BACD8BFB0}"/>
          </ac:spMkLst>
        </pc:spChg>
        <pc:spChg chg="add mod">
          <ac:chgData name="aq2rmt4vdw@students.jku.at" userId="7af43c46-7e6b-419b-857e-25d386010873" providerId="ADAL" clId="{11F9C700-C688-43BB-9FCA-D5E3661A96BC}" dt="2021-06-14T19:21:47.911" v="759" actId="14100"/>
          <ac:spMkLst>
            <pc:docMk/>
            <pc:sldMk cId="3122235346" sldId="267"/>
            <ac:spMk id="33" creationId="{EFE8CFAE-E9D0-404A-9B7C-9106DD3B7D9E}"/>
          </ac:spMkLst>
        </pc:spChg>
        <pc:spChg chg="mod">
          <ac:chgData name="aq2rmt4vdw@students.jku.at" userId="7af43c46-7e6b-419b-857e-25d386010873" providerId="ADAL" clId="{11F9C700-C688-43BB-9FCA-D5E3661A96BC}" dt="2021-06-14T19:08:54.498" v="11" actId="20577"/>
          <ac:spMkLst>
            <pc:docMk/>
            <pc:sldMk cId="3122235346" sldId="267"/>
            <ac:spMk id="117" creationId="{00000000-0000-0000-0000-000000000000}"/>
          </ac:spMkLst>
        </pc:spChg>
        <pc:picChg chg="add mod">
          <ac:chgData name="aq2rmt4vdw@students.jku.at" userId="7af43c46-7e6b-419b-857e-25d386010873" providerId="ADAL" clId="{11F9C700-C688-43BB-9FCA-D5E3661A96BC}" dt="2021-06-14T19:17:30.368" v="508" actId="1076"/>
          <ac:picMkLst>
            <pc:docMk/>
            <pc:sldMk cId="3122235346" sldId="267"/>
            <ac:picMk id="16" creationId="{D7CDC9F0-95AD-4F3D-9DC7-59616A22780D}"/>
          </ac:picMkLst>
        </pc:picChg>
        <pc:picChg chg="add del mod">
          <ac:chgData name="aq2rmt4vdw@students.jku.at" userId="7af43c46-7e6b-419b-857e-25d386010873" providerId="ADAL" clId="{11F9C700-C688-43BB-9FCA-D5E3661A96BC}" dt="2021-06-14T19:15:48.602" v="472" actId="478"/>
          <ac:picMkLst>
            <pc:docMk/>
            <pc:sldMk cId="3122235346" sldId="267"/>
            <ac:picMk id="29" creationId="{EC91C0F4-CB01-4CB8-9092-96EF60865092}"/>
          </ac:picMkLst>
        </pc:picChg>
        <pc:picChg chg="add mod">
          <ac:chgData name="aq2rmt4vdw@students.jku.at" userId="7af43c46-7e6b-419b-857e-25d386010873" providerId="ADAL" clId="{11F9C700-C688-43BB-9FCA-D5E3661A96BC}" dt="2021-06-14T19:16:06.863" v="478" actId="1076"/>
          <ac:picMkLst>
            <pc:docMk/>
            <pc:sldMk cId="3122235346" sldId="267"/>
            <ac:picMk id="32" creationId="{A86FC5D2-304F-4669-9DBC-88C73CD59BD2}"/>
          </ac:picMkLst>
        </pc:picChg>
        <pc:picChg chg="add mod">
          <ac:chgData name="aq2rmt4vdw@students.jku.at" userId="7af43c46-7e6b-419b-857e-25d386010873" providerId="ADAL" clId="{11F9C700-C688-43BB-9FCA-D5E3661A96BC}" dt="2021-06-14T19:13:51.641" v="264" actId="1036"/>
          <ac:picMkLst>
            <pc:docMk/>
            <pc:sldMk cId="3122235346" sldId="267"/>
            <ac:picMk id="1026" creationId="{B6DF5172-369B-432E-BE81-7135A8F29A66}"/>
          </ac:picMkLst>
        </pc:picChg>
        <pc:picChg chg="add mod">
          <ac:chgData name="aq2rmt4vdw@students.jku.at" userId="7af43c46-7e6b-419b-857e-25d386010873" providerId="ADAL" clId="{11F9C700-C688-43BB-9FCA-D5E3661A96BC}" dt="2021-06-14T19:12:29.261" v="217" actId="1076"/>
          <ac:picMkLst>
            <pc:docMk/>
            <pc:sldMk cId="3122235346" sldId="267"/>
            <ac:picMk id="1028" creationId="{1C51B838-7461-4F0B-830C-77D3AF0DD1B3}"/>
          </ac:picMkLst>
        </pc:picChg>
        <pc:picChg chg="add mod">
          <ac:chgData name="aq2rmt4vdw@students.jku.at" userId="7af43c46-7e6b-419b-857e-25d386010873" providerId="ADAL" clId="{11F9C700-C688-43BB-9FCA-D5E3661A96BC}" dt="2021-06-14T19:15:43.585" v="469" actId="1076"/>
          <ac:picMkLst>
            <pc:docMk/>
            <pc:sldMk cId="3122235346" sldId="267"/>
            <ac:picMk id="1030" creationId="{9D2BF35E-5231-4FEB-9451-20A6B47DB7C2}"/>
          </ac:picMkLst>
        </pc:picChg>
        <pc:picChg chg="add mod">
          <ac:chgData name="aq2rmt4vdw@students.jku.at" userId="7af43c46-7e6b-419b-857e-25d386010873" providerId="ADAL" clId="{11F9C700-C688-43BB-9FCA-D5E3661A96BC}" dt="2021-06-14T19:17:03.650" v="500" actId="1076"/>
          <ac:picMkLst>
            <pc:docMk/>
            <pc:sldMk cId="3122235346" sldId="267"/>
            <ac:picMk id="1032" creationId="{4FEDE9D4-A00E-4332-8BF7-35BC2149D4F7}"/>
          </ac:picMkLst>
        </pc:picChg>
        <pc:picChg chg="add mod">
          <ac:chgData name="aq2rmt4vdw@students.jku.at" userId="7af43c46-7e6b-419b-857e-25d386010873" providerId="ADAL" clId="{11F9C700-C688-43BB-9FCA-D5E3661A96BC}" dt="2021-06-14T19:17:57.243" v="514" actId="1076"/>
          <ac:picMkLst>
            <pc:docMk/>
            <pc:sldMk cId="3122235346" sldId="267"/>
            <ac:picMk id="1034" creationId="{06598326-A600-4D00-9B02-976873E27F72}"/>
          </ac:picMkLst>
        </pc:picChg>
        <pc:picChg chg="add mod">
          <ac:chgData name="aq2rmt4vdw@students.jku.at" userId="7af43c46-7e6b-419b-857e-25d386010873" providerId="ADAL" clId="{11F9C700-C688-43BB-9FCA-D5E3661A96BC}" dt="2021-06-14T19:18:56.398" v="546" actId="14100"/>
          <ac:picMkLst>
            <pc:docMk/>
            <pc:sldMk cId="3122235346" sldId="267"/>
            <ac:picMk id="1036" creationId="{30216897-BF68-4EDA-9B97-DC5EEE3104B0}"/>
          </ac:picMkLst>
        </pc:picChg>
        <pc:cxnChg chg="add mod">
          <ac:chgData name="aq2rmt4vdw@students.jku.at" userId="7af43c46-7e6b-419b-857e-25d386010873" providerId="ADAL" clId="{11F9C700-C688-43BB-9FCA-D5E3661A96BC}" dt="2021-06-14T19:13:51.641" v="264" actId="1036"/>
          <ac:cxnSpMkLst>
            <pc:docMk/>
            <pc:sldMk cId="3122235346" sldId="267"/>
            <ac:cxnSpMk id="3" creationId="{4573D897-D4FF-48FC-A360-F7358C5449D4}"/>
          </ac:cxnSpMkLst>
        </pc:cxnChg>
        <pc:cxnChg chg="add mod">
          <ac:chgData name="aq2rmt4vdw@students.jku.at" userId="7af43c46-7e6b-419b-857e-25d386010873" providerId="ADAL" clId="{11F9C700-C688-43BB-9FCA-D5E3661A96BC}" dt="2021-06-14T19:17:34.261" v="509" actId="14100"/>
          <ac:cxnSpMkLst>
            <pc:docMk/>
            <pc:sldMk cId="3122235346" sldId="267"/>
            <ac:cxnSpMk id="18" creationId="{6D211C19-671C-4D4D-B3BA-4F85983289FB}"/>
          </ac:cxnSpMkLst>
        </pc:cxnChg>
        <pc:cxnChg chg="add mod">
          <ac:chgData name="aq2rmt4vdw@students.jku.at" userId="7af43c46-7e6b-419b-857e-25d386010873" providerId="ADAL" clId="{11F9C700-C688-43BB-9FCA-D5E3661A96BC}" dt="2021-06-14T19:15:45.653" v="470" actId="14100"/>
          <ac:cxnSpMkLst>
            <pc:docMk/>
            <pc:sldMk cId="3122235346" sldId="267"/>
            <ac:cxnSpMk id="24" creationId="{76AD9BCF-C859-4865-9A40-032770A3D884}"/>
          </ac:cxnSpMkLst>
        </pc:cxnChg>
        <pc:cxnChg chg="add del mod">
          <ac:chgData name="aq2rmt4vdw@students.jku.at" userId="7af43c46-7e6b-419b-857e-25d386010873" providerId="ADAL" clId="{11F9C700-C688-43BB-9FCA-D5E3661A96BC}" dt="2021-06-14T19:19:37.010" v="552" actId="478"/>
          <ac:cxnSpMkLst>
            <pc:docMk/>
            <pc:sldMk cId="3122235346" sldId="267"/>
            <ac:cxnSpMk id="25" creationId="{23C05CFE-BFD2-459E-A1B9-611091AE2DF6}"/>
          </ac:cxnSpMkLst>
        </pc:cxnChg>
        <pc:cxnChg chg="add mod">
          <ac:chgData name="aq2rmt4vdw@students.jku.at" userId="7af43c46-7e6b-419b-857e-25d386010873" providerId="ADAL" clId="{11F9C700-C688-43BB-9FCA-D5E3661A96BC}" dt="2021-06-14T19:16:00.353" v="476" actId="1076"/>
          <ac:cxnSpMkLst>
            <pc:docMk/>
            <pc:sldMk cId="3122235346" sldId="267"/>
            <ac:cxnSpMk id="30" creationId="{EE12AD46-CABF-4849-B964-20BBBCFA3905}"/>
          </ac:cxnSpMkLst>
        </pc:cxnChg>
        <pc:cxnChg chg="add mod">
          <ac:chgData name="aq2rmt4vdw@students.jku.at" userId="7af43c46-7e6b-419b-857e-25d386010873" providerId="ADAL" clId="{11F9C700-C688-43BB-9FCA-D5E3661A96BC}" dt="2021-06-14T19:17:14.440" v="505" actId="14100"/>
          <ac:cxnSpMkLst>
            <pc:docMk/>
            <pc:sldMk cId="3122235346" sldId="267"/>
            <ac:cxnSpMk id="35" creationId="{3F96AD5B-C3C2-4E43-AE3D-B39E5084A3D6}"/>
          </ac:cxnSpMkLst>
        </pc:cxnChg>
        <pc:cxnChg chg="add mod">
          <ac:chgData name="aq2rmt4vdw@students.jku.at" userId="7af43c46-7e6b-419b-857e-25d386010873" providerId="ADAL" clId="{11F9C700-C688-43BB-9FCA-D5E3661A96BC}" dt="2021-06-14T19:18:34.349" v="542" actId="14100"/>
          <ac:cxnSpMkLst>
            <pc:docMk/>
            <pc:sldMk cId="3122235346" sldId="267"/>
            <ac:cxnSpMk id="40" creationId="{BA1D62AE-57AA-4FCC-A920-050B6FCE8E69}"/>
          </ac:cxnSpMkLst>
        </pc:cxnChg>
        <pc:cxnChg chg="add mod">
          <ac:chgData name="aq2rmt4vdw@students.jku.at" userId="7af43c46-7e6b-419b-857e-25d386010873" providerId="ADAL" clId="{11F9C700-C688-43BB-9FCA-D5E3661A96BC}" dt="2021-06-14T19:19:54.270" v="560" actId="14100"/>
          <ac:cxnSpMkLst>
            <pc:docMk/>
            <pc:sldMk cId="3122235346" sldId="267"/>
            <ac:cxnSpMk id="50" creationId="{6942A46E-8126-4C7E-9C22-628320264CB6}"/>
          </ac:cxnSpMkLst>
        </pc:cxnChg>
      </pc:sldChg>
      <pc:sldChg chg="modSp mod">
        <pc:chgData name="aq2rmt4vdw@students.jku.at" userId="7af43c46-7e6b-419b-857e-25d386010873" providerId="ADAL" clId="{11F9C700-C688-43BB-9FCA-D5E3661A96BC}" dt="2021-06-14T19:52:46.150" v="2490" actId="1076"/>
        <pc:sldMkLst>
          <pc:docMk/>
          <pc:sldMk cId="2911902307" sldId="268"/>
        </pc:sldMkLst>
        <pc:spChg chg="mod">
          <ac:chgData name="aq2rmt4vdw@students.jku.at" userId="7af43c46-7e6b-419b-857e-25d386010873" providerId="ADAL" clId="{11F9C700-C688-43BB-9FCA-D5E3661A96BC}" dt="2021-06-14T19:52:46.150" v="2490" actId="1076"/>
          <ac:spMkLst>
            <pc:docMk/>
            <pc:sldMk cId="2911902307" sldId="268"/>
            <ac:spMk id="11" creationId="{CB09257C-9E7B-4F6C-8A8F-857FA43F9568}"/>
          </ac:spMkLst>
        </pc:spChg>
      </pc:sldChg>
      <pc:sldChg chg="addSp modSp add mod ord">
        <pc:chgData name="aq2rmt4vdw@students.jku.at" userId="7af43c46-7e6b-419b-857e-25d386010873" providerId="ADAL" clId="{11F9C700-C688-43BB-9FCA-D5E3661A96BC}" dt="2021-06-15T10:58:01.257" v="3085" actId="20577"/>
        <pc:sldMkLst>
          <pc:docMk/>
          <pc:sldMk cId="3870015477" sldId="279"/>
        </pc:sldMkLst>
        <pc:spChg chg="add mod">
          <ac:chgData name="aq2rmt4vdw@students.jku.at" userId="7af43c46-7e6b-419b-857e-25d386010873" providerId="ADAL" clId="{11F9C700-C688-43BB-9FCA-D5E3661A96BC}" dt="2021-06-15T10:58:01.257" v="3085" actId="20577"/>
          <ac:spMkLst>
            <pc:docMk/>
            <pc:sldMk cId="3870015477" sldId="279"/>
            <ac:spMk id="2" creationId="{0461D6D1-148E-4F29-8FB4-4EFFC99B590F}"/>
          </ac:spMkLst>
        </pc:spChg>
        <pc:spChg chg="add mod">
          <ac:chgData name="aq2rmt4vdw@students.jku.at" userId="7af43c46-7e6b-419b-857e-25d386010873" providerId="ADAL" clId="{11F9C700-C688-43BB-9FCA-D5E3661A96BC}" dt="2021-06-14T19:29:41.369" v="1043" actId="20577"/>
          <ac:spMkLst>
            <pc:docMk/>
            <pc:sldMk cId="3870015477" sldId="279"/>
            <ac:spMk id="4" creationId="{1356B6F4-6BF4-444C-8EB9-CE848C841587}"/>
          </ac:spMkLst>
        </pc:spChg>
        <pc:spChg chg="add mod">
          <ac:chgData name="aq2rmt4vdw@students.jku.at" userId="7af43c46-7e6b-419b-857e-25d386010873" providerId="ADAL" clId="{11F9C700-C688-43BB-9FCA-D5E3661A96BC}" dt="2021-06-14T19:30:45.422" v="1307" actId="20577"/>
          <ac:spMkLst>
            <pc:docMk/>
            <pc:sldMk cId="3870015477" sldId="279"/>
            <ac:spMk id="5" creationId="{E914CFDB-0BF4-42A7-A11B-6F1C1167C2C4}"/>
          </ac:spMkLst>
        </pc:spChg>
        <pc:spChg chg="mod">
          <ac:chgData name="aq2rmt4vdw@students.jku.at" userId="7af43c46-7e6b-419b-857e-25d386010873" providerId="ADAL" clId="{11F9C700-C688-43BB-9FCA-D5E3661A96BC}" dt="2021-06-14T19:28:35.776" v="842" actId="20577"/>
          <ac:spMkLst>
            <pc:docMk/>
            <pc:sldMk cId="3870015477" sldId="279"/>
            <ac:spMk id="117" creationId="{00000000-0000-0000-0000-000000000000}"/>
          </ac:spMkLst>
        </pc:spChg>
      </pc:sldChg>
      <pc:sldChg chg="addSp delSp modSp add mod">
        <pc:chgData name="aq2rmt4vdw@students.jku.at" userId="7af43c46-7e6b-419b-857e-25d386010873" providerId="ADAL" clId="{11F9C700-C688-43BB-9FCA-D5E3661A96BC}" dt="2021-06-14T19:40:48.191" v="1689" actId="20577"/>
        <pc:sldMkLst>
          <pc:docMk/>
          <pc:sldMk cId="257073695" sldId="280"/>
        </pc:sldMkLst>
        <pc:spChg chg="del">
          <ac:chgData name="aq2rmt4vdw@students.jku.at" userId="7af43c46-7e6b-419b-857e-25d386010873" providerId="ADAL" clId="{11F9C700-C688-43BB-9FCA-D5E3661A96BC}" dt="2021-06-14T19:35:35.055" v="1336" actId="478"/>
          <ac:spMkLst>
            <pc:docMk/>
            <pc:sldMk cId="257073695" sldId="280"/>
            <ac:spMk id="5" creationId="{F72B88C8-3F0D-4878-8906-5859518E3844}"/>
          </ac:spMkLst>
        </pc:spChg>
        <pc:spChg chg="del">
          <ac:chgData name="aq2rmt4vdw@students.jku.at" userId="7af43c46-7e6b-419b-857e-25d386010873" providerId="ADAL" clId="{11F9C700-C688-43BB-9FCA-D5E3661A96BC}" dt="2021-06-14T19:35:26.405" v="1332" actId="478"/>
          <ac:spMkLst>
            <pc:docMk/>
            <pc:sldMk cId="257073695" sldId="280"/>
            <ac:spMk id="10" creationId="{DA94421B-B386-4427-B304-02B1A0466F16}"/>
          </ac:spMkLst>
        </pc:spChg>
        <pc:spChg chg="del mod">
          <ac:chgData name="aq2rmt4vdw@students.jku.at" userId="7af43c46-7e6b-419b-857e-25d386010873" providerId="ADAL" clId="{11F9C700-C688-43BB-9FCA-D5E3661A96BC}" dt="2021-06-14T19:35:05.943" v="1319" actId="478"/>
          <ac:spMkLst>
            <pc:docMk/>
            <pc:sldMk cId="257073695" sldId="280"/>
            <ac:spMk id="17" creationId="{500E5DE0-797A-48ED-ACB9-3B3FC23F7CCB}"/>
          </ac:spMkLst>
        </pc:spChg>
        <pc:spChg chg="add del mod">
          <ac:chgData name="aq2rmt4vdw@students.jku.at" userId="7af43c46-7e6b-419b-857e-25d386010873" providerId="ADAL" clId="{11F9C700-C688-43BB-9FCA-D5E3661A96BC}" dt="2021-06-14T19:36:58.356" v="1354"/>
          <ac:spMkLst>
            <pc:docMk/>
            <pc:sldMk cId="257073695" sldId="280"/>
            <ac:spMk id="22" creationId="{5A93E558-16C4-490E-AFDA-797D71B94E86}"/>
          </ac:spMkLst>
        </pc:spChg>
        <pc:spChg chg="del">
          <ac:chgData name="aq2rmt4vdw@students.jku.at" userId="7af43c46-7e6b-419b-857e-25d386010873" providerId="ADAL" clId="{11F9C700-C688-43BB-9FCA-D5E3661A96BC}" dt="2021-06-14T19:35:03.245" v="1315" actId="478"/>
          <ac:spMkLst>
            <pc:docMk/>
            <pc:sldMk cId="257073695" sldId="280"/>
            <ac:spMk id="23" creationId="{17B8F096-31D3-4E75-8EFD-E1A753F401F1}"/>
          </ac:spMkLst>
        </pc:spChg>
        <pc:spChg chg="add mod">
          <ac:chgData name="aq2rmt4vdw@students.jku.at" userId="7af43c46-7e6b-419b-857e-25d386010873" providerId="ADAL" clId="{11F9C700-C688-43BB-9FCA-D5E3661A96BC}" dt="2021-06-14T19:38:25.713" v="1428" actId="1076"/>
          <ac:spMkLst>
            <pc:docMk/>
            <pc:sldMk cId="257073695" sldId="280"/>
            <ac:spMk id="25" creationId="{AF34E6DE-F15D-419B-B47F-E035160D9E97}"/>
          </ac:spMkLst>
        </pc:spChg>
        <pc:spChg chg="del mod">
          <ac:chgData name="aq2rmt4vdw@students.jku.at" userId="7af43c46-7e6b-419b-857e-25d386010873" providerId="ADAL" clId="{11F9C700-C688-43BB-9FCA-D5E3661A96BC}" dt="2021-06-14T19:35:09.245" v="1323" actId="478"/>
          <ac:spMkLst>
            <pc:docMk/>
            <pc:sldMk cId="257073695" sldId="280"/>
            <ac:spMk id="27" creationId="{C861E629-FCB7-41F8-8E2E-B15BACD8BFB0}"/>
          </ac:spMkLst>
        </pc:spChg>
        <pc:spChg chg="del">
          <ac:chgData name="aq2rmt4vdw@students.jku.at" userId="7af43c46-7e6b-419b-857e-25d386010873" providerId="ADAL" clId="{11F9C700-C688-43BB-9FCA-D5E3661A96BC}" dt="2021-06-14T19:35:11.282" v="1325" actId="478"/>
          <ac:spMkLst>
            <pc:docMk/>
            <pc:sldMk cId="257073695" sldId="280"/>
            <ac:spMk id="33" creationId="{EFE8CFAE-E9D0-404A-9B7C-9106DD3B7D9E}"/>
          </ac:spMkLst>
        </pc:spChg>
        <pc:spChg chg="add mod">
          <ac:chgData name="aq2rmt4vdw@students.jku.at" userId="7af43c46-7e6b-419b-857e-25d386010873" providerId="ADAL" clId="{11F9C700-C688-43BB-9FCA-D5E3661A96BC}" dt="2021-06-14T19:39:07.512" v="1480" actId="20577"/>
          <ac:spMkLst>
            <pc:docMk/>
            <pc:sldMk cId="257073695" sldId="280"/>
            <ac:spMk id="41" creationId="{D665F774-F47F-4CEE-ABD5-F809008F2CC7}"/>
          </ac:spMkLst>
        </pc:spChg>
        <pc:spChg chg="add mod">
          <ac:chgData name="aq2rmt4vdw@students.jku.at" userId="7af43c46-7e6b-419b-857e-25d386010873" providerId="ADAL" clId="{11F9C700-C688-43BB-9FCA-D5E3661A96BC}" dt="2021-06-14T19:39:33.025" v="1537" actId="122"/>
          <ac:spMkLst>
            <pc:docMk/>
            <pc:sldMk cId="257073695" sldId="280"/>
            <ac:spMk id="42" creationId="{07889235-92A6-41ED-830E-5A94D1A4B00B}"/>
          </ac:spMkLst>
        </pc:spChg>
        <pc:spChg chg="add mod">
          <ac:chgData name="aq2rmt4vdw@students.jku.at" userId="7af43c46-7e6b-419b-857e-25d386010873" providerId="ADAL" clId="{11F9C700-C688-43BB-9FCA-D5E3661A96BC}" dt="2021-06-14T19:40:48.191" v="1689" actId="20577"/>
          <ac:spMkLst>
            <pc:docMk/>
            <pc:sldMk cId="257073695" sldId="280"/>
            <ac:spMk id="43" creationId="{8BB84DEB-86AF-4895-8CB4-3A517C4526A4}"/>
          </ac:spMkLst>
        </pc:spChg>
        <pc:spChg chg="mod">
          <ac:chgData name="aq2rmt4vdw@students.jku.at" userId="7af43c46-7e6b-419b-857e-25d386010873" providerId="ADAL" clId="{11F9C700-C688-43BB-9FCA-D5E3661A96BC}" dt="2021-06-14T19:34:59.130" v="1313" actId="20577"/>
          <ac:spMkLst>
            <pc:docMk/>
            <pc:sldMk cId="257073695" sldId="280"/>
            <ac:spMk id="117" creationId="{00000000-0000-0000-0000-000000000000}"/>
          </ac:spMkLst>
        </pc:spChg>
        <pc:picChg chg="del">
          <ac:chgData name="aq2rmt4vdw@students.jku.at" userId="7af43c46-7e6b-419b-857e-25d386010873" providerId="ADAL" clId="{11F9C700-C688-43BB-9FCA-D5E3661A96BC}" dt="2021-06-14T19:35:03.843" v="1316" actId="478"/>
          <ac:picMkLst>
            <pc:docMk/>
            <pc:sldMk cId="257073695" sldId="280"/>
            <ac:picMk id="16" creationId="{D7CDC9F0-95AD-4F3D-9DC7-59616A22780D}"/>
          </ac:picMkLst>
        </pc:picChg>
        <pc:picChg chg="del">
          <ac:chgData name="aq2rmt4vdw@students.jku.at" userId="7af43c46-7e6b-419b-857e-25d386010873" providerId="ADAL" clId="{11F9C700-C688-43BB-9FCA-D5E3661A96BC}" dt="2021-06-14T19:35:10.203" v="1324" actId="478"/>
          <ac:picMkLst>
            <pc:docMk/>
            <pc:sldMk cId="257073695" sldId="280"/>
            <ac:picMk id="32" creationId="{A86FC5D2-304F-4669-9DBC-88C73CD59BD2}"/>
          </ac:picMkLst>
        </pc:picChg>
        <pc:picChg chg="mod">
          <ac:chgData name="aq2rmt4vdw@students.jku.at" userId="7af43c46-7e6b-419b-857e-25d386010873" providerId="ADAL" clId="{11F9C700-C688-43BB-9FCA-D5E3661A96BC}" dt="2021-06-14T19:35:42.174" v="1338" actId="1076"/>
          <ac:picMkLst>
            <pc:docMk/>
            <pc:sldMk cId="257073695" sldId="280"/>
            <ac:picMk id="1026" creationId="{B6DF5172-369B-432E-BE81-7135A8F29A66}"/>
          </ac:picMkLst>
        </pc:picChg>
        <pc:picChg chg="mod">
          <ac:chgData name="aq2rmt4vdw@students.jku.at" userId="7af43c46-7e6b-419b-857e-25d386010873" providerId="ADAL" clId="{11F9C700-C688-43BB-9FCA-D5E3661A96BC}" dt="2021-06-14T19:35:39.078" v="1337" actId="1076"/>
          <ac:picMkLst>
            <pc:docMk/>
            <pc:sldMk cId="257073695" sldId="280"/>
            <ac:picMk id="1028" creationId="{1C51B838-7461-4F0B-830C-77D3AF0DD1B3}"/>
          </ac:picMkLst>
        </pc:picChg>
        <pc:picChg chg="del">
          <ac:chgData name="aq2rmt4vdw@students.jku.at" userId="7af43c46-7e6b-419b-857e-25d386010873" providerId="ADAL" clId="{11F9C700-C688-43BB-9FCA-D5E3661A96BC}" dt="2021-06-14T19:35:06.623" v="1320" actId="478"/>
          <ac:picMkLst>
            <pc:docMk/>
            <pc:sldMk cId="257073695" sldId="280"/>
            <ac:picMk id="1030" creationId="{9D2BF35E-5231-4FEB-9451-20A6B47DB7C2}"/>
          </ac:picMkLst>
        </pc:picChg>
        <pc:picChg chg="del">
          <ac:chgData name="aq2rmt4vdw@students.jku.at" userId="7af43c46-7e6b-419b-857e-25d386010873" providerId="ADAL" clId="{11F9C700-C688-43BB-9FCA-D5E3661A96BC}" dt="2021-06-14T19:35:33.151" v="1334" actId="478"/>
          <ac:picMkLst>
            <pc:docMk/>
            <pc:sldMk cId="257073695" sldId="280"/>
            <ac:picMk id="1032" creationId="{4FEDE9D4-A00E-4332-8BF7-35BC2149D4F7}"/>
          </ac:picMkLst>
        </pc:picChg>
        <pc:picChg chg="del">
          <ac:chgData name="aq2rmt4vdw@students.jku.at" userId="7af43c46-7e6b-419b-857e-25d386010873" providerId="ADAL" clId="{11F9C700-C688-43BB-9FCA-D5E3661A96BC}" dt="2021-06-14T19:35:01.964" v="1314" actId="478"/>
          <ac:picMkLst>
            <pc:docMk/>
            <pc:sldMk cId="257073695" sldId="280"/>
            <ac:picMk id="1034" creationId="{06598326-A600-4D00-9B02-976873E27F72}"/>
          </ac:picMkLst>
        </pc:picChg>
        <pc:picChg chg="del">
          <ac:chgData name="aq2rmt4vdw@students.jku.at" userId="7af43c46-7e6b-419b-857e-25d386010873" providerId="ADAL" clId="{11F9C700-C688-43BB-9FCA-D5E3661A96BC}" dt="2021-06-14T19:35:11.838" v="1326" actId="478"/>
          <ac:picMkLst>
            <pc:docMk/>
            <pc:sldMk cId="257073695" sldId="280"/>
            <ac:picMk id="1036" creationId="{30216897-BF68-4EDA-9B97-DC5EEE3104B0}"/>
          </ac:picMkLst>
        </pc:picChg>
        <pc:cxnChg chg="del mod">
          <ac:chgData name="aq2rmt4vdw@students.jku.at" userId="7af43c46-7e6b-419b-857e-25d386010873" providerId="ADAL" clId="{11F9C700-C688-43BB-9FCA-D5E3661A96BC}" dt="2021-06-14T19:35:24.690" v="1331" actId="478"/>
          <ac:cxnSpMkLst>
            <pc:docMk/>
            <pc:sldMk cId="257073695" sldId="280"/>
            <ac:cxnSpMk id="3" creationId="{4573D897-D4FF-48FC-A360-F7358C5449D4}"/>
          </ac:cxnSpMkLst>
        </pc:cxnChg>
        <pc:cxnChg chg="add mod">
          <ac:chgData name="aq2rmt4vdw@students.jku.at" userId="7af43c46-7e6b-419b-857e-25d386010873" providerId="ADAL" clId="{11F9C700-C688-43BB-9FCA-D5E3661A96BC}" dt="2021-06-14T19:36:00.127" v="1341" actId="14100"/>
          <ac:cxnSpMkLst>
            <pc:docMk/>
            <pc:sldMk cId="257073695" sldId="280"/>
            <ac:cxnSpMk id="6" creationId="{373D76E8-2F28-454B-A497-F3564FD9D84D}"/>
          </ac:cxnSpMkLst>
        </pc:cxnChg>
        <pc:cxnChg chg="add del mod">
          <ac:chgData name="aq2rmt4vdw@students.jku.at" userId="7af43c46-7e6b-419b-857e-25d386010873" providerId="ADAL" clId="{11F9C700-C688-43BB-9FCA-D5E3661A96BC}" dt="2021-06-14T19:36:21.085" v="1347" actId="478"/>
          <ac:cxnSpMkLst>
            <pc:docMk/>
            <pc:sldMk cId="257073695" sldId="280"/>
            <ac:cxnSpMk id="11" creationId="{31BB64C9-272C-47BA-BBD0-4ECE0DA11A8F}"/>
          </ac:cxnSpMkLst>
        </pc:cxnChg>
        <pc:cxnChg chg="del">
          <ac:chgData name="aq2rmt4vdw@students.jku.at" userId="7af43c46-7e6b-419b-857e-25d386010873" providerId="ADAL" clId="{11F9C700-C688-43BB-9FCA-D5E3661A96BC}" dt="2021-06-14T19:35:17.273" v="1329" actId="478"/>
          <ac:cxnSpMkLst>
            <pc:docMk/>
            <pc:sldMk cId="257073695" sldId="280"/>
            <ac:cxnSpMk id="18" creationId="{6D211C19-671C-4D4D-B3BA-4F85983289FB}"/>
          </ac:cxnSpMkLst>
        </pc:cxnChg>
        <pc:cxnChg chg="add mod">
          <ac:chgData name="aq2rmt4vdw@students.jku.at" userId="7af43c46-7e6b-419b-857e-25d386010873" providerId="ADAL" clId="{11F9C700-C688-43BB-9FCA-D5E3661A96BC}" dt="2021-06-14T19:36:34.482" v="1350" actId="14100"/>
          <ac:cxnSpMkLst>
            <pc:docMk/>
            <pc:sldMk cId="257073695" sldId="280"/>
            <ac:cxnSpMk id="19" creationId="{5E174708-771E-4775-9CF0-C745AE10EA44}"/>
          </ac:cxnSpMkLst>
        </pc:cxnChg>
        <pc:cxnChg chg="del">
          <ac:chgData name="aq2rmt4vdw@students.jku.at" userId="7af43c46-7e6b-419b-857e-25d386010873" providerId="ADAL" clId="{11F9C700-C688-43BB-9FCA-D5E3661A96BC}" dt="2021-06-14T19:35:16.648" v="1328" actId="478"/>
          <ac:cxnSpMkLst>
            <pc:docMk/>
            <pc:sldMk cId="257073695" sldId="280"/>
            <ac:cxnSpMk id="24" creationId="{76AD9BCF-C859-4865-9A40-032770A3D884}"/>
          </ac:cxnSpMkLst>
        </pc:cxnChg>
        <pc:cxnChg chg="del">
          <ac:chgData name="aq2rmt4vdw@students.jku.at" userId="7af43c46-7e6b-419b-857e-25d386010873" providerId="ADAL" clId="{11F9C700-C688-43BB-9FCA-D5E3661A96BC}" dt="2021-06-14T19:35:08.331" v="1322" actId="478"/>
          <ac:cxnSpMkLst>
            <pc:docMk/>
            <pc:sldMk cId="257073695" sldId="280"/>
            <ac:cxnSpMk id="30" creationId="{EE12AD46-CABF-4849-B964-20BBBCFA3905}"/>
          </ac:cxnSpMkLst>
        </pc:cxnChg>
        <pc:cxnChg chg="del">
          <ac:chgData name="aq2rmt4vdw@students.jku.at" userId="7af43c46-7e6b-419b-857e-25d386010873" providerId="ADAL" clId="{11F9C700-C688-43BB-9FCA-D5E3661A96BC}" dt="2021-06-14T19:35:33.877" v="1335" actId="478"/>
          <ac:cxnSpMkLst>
            <pc:docMk/>
            <pc:sldMk cId="257073695" sldId="280"/>
            <ac:cxnSpMk id="35" creationId="{3F96AD5B-C3C2-4E43-AE3D-B39E5084A3D6}"/>
          </ac:cxnSpMkLst>
        </pc:cxnChg>
        <pc:cxnChg chg="del">
          <ac:chgData name="aq2rmt4vdw@students.jku.at" userId="7af43c46-7e6b-419b-857e-25d386010873" providerId="ADAL" clId="{11F9C700-C688-43BB-9FCA-D5E3661A96BC}" dt="2021-06-14T19:35:04.953" v="1318" actId="478"/>
          <ac:cxnSpMkLst>
            <pc:docMk/>
            <pc:sldMk cId="257073695" sldId="280"/>
            <ac:cxnSpMk id="40" creationId="{BA1D62AE-57AA-4FCC-A920-050B6FCE8E69}"/>
          </ac:cxnSpMkLst>
        </pc:cxnChg>
        <pc:cxnChg chg="del">
          <ac:chgData name="aq2rmt4vdw@students.jku.at" userId="7af43c46-7e6b-419b-857e-25d386010873" providerId="ADAL" clId="{11F9C700-C688-43BB-9FCA-D5E3661A96BC}" dt="2021-06-14T19:35:12.735" v="1327" actId="478"/>
          <ac:cxnSpMkLst>
            <pc:docMk/>
            <pc:sldMk cId="257073695" sldId="280"/>
            <ac:cxnSpMk id="50" creationId="{6942A46E-8126-4C7E-9C22-628320264CB6}"/>
          </ac:cxnSpMkLst>
        </pc:cxnChg>
      </pc:sldChg>
      <pc:sldChg chg="addSp delSp modSp add mod">
        <pc:chgData name="aq2rmt4vdw@students.jku.at" userId="7af43c46-7e6b-419b-857e-25d386010873" providerId="ADAL" clId="{11F9C700-C688-43BB-9FCA-D5E3661A96BC}" dt="2021-06-14T19:48:15.228" v="2442" actId="14100"/>
        <pc:sldMkLst>
          <pc:docMk/>
          <pc:sldMk cId="4143204471" sldId="281"/>
        </pc:sldMkLst>
        <pc:spChg chg="add mod">
          <ac:chgData name="aq2rmt4vdw@students.jku.at" userId="7af43c46-7e6b-419b-857e-25d386010873" providerId="ADAL" clId="{11F9C700-C688-43BB-9FCA-D5E3661A96BC}" dt="2021-06-14T19:48:15.228" v="2442" actId="14100"/>
          <ac:spMkLst>
            <pc:docMk/>
            <pc:sldMk cId="4143204471" sldId="281"/>
            <ac:spMk id="2" creationId="{E602B2DD-6AB1-47AC-9EA5-4ACCA88A5A68}"/>
          </ac:spMkLst>
        </pc:spChg>
        <pc:spChg chg="add mod">
          <ac:chgData name="aq2rmt4vdw@students.jku.at" userId="7af43c46-7e6b-419b-857e-25d386010873" providerId="ADAL" clId="{11F9C700-C688-43BB-9FCA-D5E3661A96BC}" dt="2021-06-14T19:45:38.075" v="2384" actId="20577"/>
          <ac:spMkLst>
            <pc:docMk/>
            <pc:sldMk cId="4143204471" sldId="281"/>
            <ac:spMk id="12" creationId="{3BDEF4EB-54A7-4E62-AAED-E18FB81BF871}"/>
          </ac:spMkLst>
        </pc:spChg>
        <pc:spChg chg="del mod">
          <ac:chgData name="aq2rmt4vdw@students.jku.at" userId="7af43c46-7e6b-419b-857e-25d386010873" providerId="ADAL" clId="{11F9C700-C688-43BB-9FCA-D5E3661A96BC}" dt="2021-06-14T19:42:32.155" v="1792" actId="478"/>
          <ac:spMkLst>
            <pc:docMk/>
            <pc:sldMk cId="4143204471" sldId="281"/>
            <ac:spMk id="25" creationId="{AF34E6DE-F15D-419B-B47F-E035160D9E97}"/>
          </ac:spMkLst>
        </pc:spChg>
        <pc:spChg chg="del">
          <ac:chgData name="aq2rmt4vdw@students.jku.at" userId="7af43c46-7e6b-419b-857e-25d386010873" providerId="ADAL" clId="{11F9C700-C688-43BB-9FCA-D5E3661A96BC}" dt="2021-06-14T19:42:34.806" v="1795" actId="478"/>
          <ac:spMkLst>
            <pc:docMk/>
            <pc:sldMk cId="4143204471" sldId="281"/>
            <ac:spMk id="41" creationId="{D665F774-F47F-4CEE-ABD5-F809008F2CC7}"/>
          </ac:spMkLst>
        </pc:spChg>
        <pc:spChg chg="del">
          <ac:chgData name="aq2rmt4vdw@students.jku.at" userId="7af43c46-7e6b-419b-857e-25d386010873" providerId="ADAL" clId="{11F9C700-C688-43BB-9FCA-D5E3661A96BC}" dt="2021-06-14T19:42:36.838" v="1797" actId="478"/>
          <ac:spMkLst>
            <pc:docMk/>
            <pc:sldMk cId="4143204471" sldId="281"/>
            <ac:spMk id="42" creationId="{07889235-92A6-41ED-830E-5A94D1A4B00B}"/>
          </ac:spMkLst>
        </pc:spChg>
        <pc:spChg chg="del">
          <ac:chgData name="aq2rmt4vdw@students.jku.at" userId="7af43c46-7e6b-419b-857e-25d386010873" providerId="ADAL" clId="{11F9C700-C688-43BB-9FCA-D5E3661A96BC}" dt="2021-06-14T19:42:38.009" v="1798" actId="478"/>
          <ac:spMkLst>
            <pc:docMk/>
            <pc:sldMk cId="4143204471" sldId="281"/>
            <ac:spMk id="43" creationId="{8BB84DEB-86AF-4895-8CB4-3A517C4526A4}"/>
          </ac:spMkLst>
        </pc:spChg>
        <pc:spChg chg="mod">
          <ac:chgData name="aq2rmt4vdw@students.jku.at" userId="7af43c46-7e6b-419b-857e-25d386010873" providerId="ADAL" clId="{11F9C700-C688-43BB-9FCA-D5E3661A96BC}" dt="2021-06-14T19:42:27.969" v="1790" actId="20577"/>
          <ac:spMkLst>
            <pc:docMk/>
            <pc:sldMk cId="4143204471" sldId="281"/>
            <ac:spMk id="117" creationId="{00000000-0000-0000-0000-000000000000}"/>
          </ac:spMkLst>
        </pc:spChg>
        <pc:picChg chg="mod">
          <ac:chgData name="aq2rmt4vdw@students.jku.at" userId="7af43c46-7e6b-419b-857e-25d386010873" providerId="ADAL" clId="{11F9C700-C688-43BB-9FCA-D5E3661A96BC}" dt="2021-06-14T19:48:06.719" v="2440" actId="1076"/>
          <ac:picMkLst>
            <pc:docMk/>
            <pc:sldMk cId="4143204471" sldId="281"/>
            <ac:picMk id="1026" creationId="{B6DF5172-369B-432E-BE81-7135A8F29A66}"/>
          </ac:picMkLst>
        </pc:picChg>
        <pc:picChg chg="del">
          <ac:chgData name="aq2rmt4vdw@students.jku.at" userId="7af43c46-7e6b-419b-857e-25d386010873" providerId="ADAL" clId="{11F9C700-C688-43BB-9FCA-D5E3661A96BC}" dt="2021-06-14T19:42:33.699" v="1794" actId="478"/>
          <ac:picMkLst>
            <pc:docMk/>
            <pc:sldMk cId="4143204471" sldId="281"/>
            <ac:picMk id="1028" creationId="{1C51B838-7461-4F0B-830C-77D3AF0DD1B3}"/>
          </ac:picMkLst>
        </pc:picChg>
        <pc:cxnChg chg="del mod">
          <ac:chgData name="aq2rmt4vdw@students.jku.at" userId="7af43c46-7e6b-419b-857e-25d386010873" providerId="ADAL" clId="{11F9C700-C688-43BB-9FCA-D5E3661A96BC}" dt="2021-06-14T19:42:32.906" v="1793" actId="478"/>
          <ac:cxnSpMkLst>
            <pc:docMk/>
            <pc:sldMk cId="4143204471" sldId="281"/>
            <ac:cxnSpMk id="6" creationId="{373D76E8-2F28-454B-A497-F3564FD9D84D}"/>
          </ac:cxnSpMkLst>
        </pc:cxnChg>
        <pc:cxnChg chg="del mod">
          <ac:chgData name="aq2rmt4vdw@students.jku.at" userId="7af43c46-7e6b-419b-857e-25d386010873" providerId="ADAL" clId="{11F9C700-C688-43BB-9FCA-D5E3661A96BC}" dt="2021-06-14T19:42:35.738" v="1796" actId="478"/>
          <ac:cxnSpMkLst>
            <pc:docMk/>
            <pc:sldMk cId="4143204471" sldId="281"/>
            <ac:cxnSpMk id="19" creationId="{5E174708-771E-4775-9CF0-C745AE10EA44}"/>
          </ac:cxnSpMkLst>
        </pc:cxnChg>
      </pc:sldChg>
      <pc:sldChg chg="addSp delSp modSp add mod">
        <pc:chgData name="aq2rmt4vdw@students.jku.at" userId="7af43c46-7e6b-419b-857e-25d386010873" providerId="ADAL" clId="{11F9C700-C688-43BB-9FCA-D5E3661A96BC}" dt="2021-06-14T19:46:32.870" v="2420" actId="1076"/>
        <pc:sldMkLst>
          <pc:docMk/>
          <pc:sldMk cId="3215983072" sldId="282"/>
        </pc:sldMkLst>
        <pc:spChg chg="del">
          <ac:chgData name="aq2rmt4vdw@students.jku.at" userId="7af43c46-7e6b-419b-857e-25d386010873" providerId="ADAL" clId="{11F9C700-C688-43BB-9FCA-D5E3661A96BC}" dt="2021-06-14T19:46:07.826" v="2414" actId="478"/>
          <ac:spMkLst>
            <pc:docMk/>
            <pc:sldMk cId="3215983072" sldId="282"/>
            <ac:spMk id="2" creationId="{E602B2DD-6AB1-47AC-9EA5-4ACCA88A5A68}"/>
          </ac:spMkLst>
        </pc:spChg>
        <pc:spChg chg="del">
          <ac:chgData name="aq2rmt4vdw@students.jku.at" userId="7af43c46-7e6b-419b-857e-25d386010873" providerId="ADAL" clId="{11F9C700-C688-43BB-9FCA-D5E3661A96BC}" dt="2021-06-14T19:46:08.868" v="2415" actId="478"/>
          <ac:spMkLst>
            <pc:docMk/>
            <pc:sldMk cId="3215983072" sldId="282"/>
            <ac:spMk id="12" creationId="{3BDEF4EB-54A7-4E62-AAED-E18FB81BF871}"/>
          </ac:spMkLst>
        </pc:spChg>
        <pc:spChg chg="mod">
          <ac:chgData name="aq2rmt4vdw@students.jku.at" userId="7af43c46-7e6b-419b-857e-25d386010873" providerId="ADAL" clId="{11F9C700-C688-43BB-9FCA-D5E3661A96BC}" dt="2021-06-14T19:46:01.565" v="2411" actId="20577"/>
          <ac:spMkLst>
            <pc:docMk/>
            <pc:sldMk cId="3215983072" sldId="282"/>
            <ac:spMk id="117" creationId="{00000000-0000-0000-0000-000000000000}"/>
          </ac:spMkLst>
        </pc:spChg>
        <pc:picChg chg="add mod">
          <ac:chgData name="aq2rmt4vdw@students.jku.at" userId="7af43c46-7e6b-419b-857e-25d386010873" providerId="ADAL" clId="{11F9C700-C688-43BB-9FCA-D5E3661A96BC}" dt="2021-06-14T19:46:32.870" v="2420" actId="1076"/>
          <ac:picMkLst>
            <pc:docMk/>
            <pc:sldMk cId="3215983072" sldId="282"/>
            <ac:picMk id="4" creationId="{A165C10F-4904-4AAC-9C0E-BC6FDF8CEF96}"/>
          </ac:picMkLst>
        </pc:picChg>
        <pc:picChg chg="add del">
          <ac:chgData name="aq2rmt4vdw@students.jku.at" userId="7af43c46-7e6b-419b-857e-25d386010873" providerId="ADAL" clId="{11F9C700-C688-43BB-9FCA-D5E3661A96BC}" dt="2021-06-14T19:46:05.614" v="2413" actId="478"/>
          <ac:picMkLst>
            <pc:docMk/>
            <pc:sldMk cId="3215983072" sldId="282"/>
            <ac:picMk id="1026" creationId="{B6DF5172-369B-432E-BE81-7135A8F29A66}"/>
          </ac:picMkLst>
        </pc:picChg>
      </pc:sldChg>
      <pc:sldChg chg="addSp modSp add mod">
        <pc:chgData name="aq2rmt4vdw@students.jku.at" userId="7af43c46-7e6b-419b-857e-25d386010873" providerId="ADAL" clId="{11F9C700-C688-43BB-9FCA-D5E3661A96BC}" dt="2021-06-15T06:29:03.442" v="2805" actId="20577"/>
        <pc:sldMkLst>
          <pc:docMk/>
          <pc:sldMk cId="911748088" sldId="285"/>
        </pc:sldMkLst>
        <pc:spChg chg="add mod">
          <ac:chgData name="aq2rmt4vdw@students.jku.at" userId="7af43c46-7e6b-419b-857e-25d386010873" providerId="ADAL" clId="{11F9C700-C688-43BB-9FCA-D5E3661A96BC}" dt="2021-06-15T06:29:03.442" v="2805" actId="20577"/>
          <ac:spMkLst>
            <pc:docMk/>
            <pc:sldMk cId="911748088" sldId="285"/>
            <ac:spMk id="2" creationId="{3F9E9589-0660-4087-9F53-B5CFD90304C4}"/>
          </ac:spMkLst>
        </pc:spChg>
        <pc:spChg chg="mod">
          <ac:chgData name="aq2rmt4vdw@students.jku.at" userId="7af43c46-7e6b-419b-857e-25d386010873" providerId="ADAL" clId="{11F9C700-C688-43BB-9FCA-D5E3661A96BC}" dt="2021-06-15T06:27:26.761" v="2513" actId="20577"/>
          <ac:spMkLst>
            <pc:docMk/>
            <pc:sldMk cId="911748088" sldId="285"/>
            <ac:spMk id="117" creationId="{00000000-0000-0000-0000-000000000000}"/>
          </ac:spMkLst>
        </pc:spChg>
      </pc:sldChg>
      <pc:sldChg chg="modSp add mod ord">
        <pc:chgData name="aq2rmt4vdw@students.jku.at" userId="7af43c46-7e6b-419b-857e-25d386010873" providerId="ADAL" clId="{11F9C700-C688-43BB-9FCA-D5E3661A96BC}" dt="2021-06-15T08:31:33.376" v="3029" actId="20577"/>
        <pc:sldMkLst>
          <pc:docMk/>
          <pc:sldMk cId="1402374531" sldId="286"/>
        </pc:sldMkLst>
        <pc:spChg chg="mod">
          <ac:chgData name="aq2rmt4vdw@students.jku.at" userId="7af43c46-7e6b-419b-857e-25d386010873" providerId="ADAL" clId="{11F9C700-C688-43BB-9FCA-D5E3661A96BC}" dt="2021-06-15T08:31:33.376" v="3029" actId="20577"/>
          <ac:spMkLst>
            <pc:docMk/>
            <pc:sldMk cId="1402374531" sldId="286"/>
            <ac:spMk id="2" creationId="{3F9E9589-0660-4087-9F53-B5CFD90304C4}"/>
          </ac:spMkLst>
        </pc:spChg>
        <pc:spChg chg="mod">
          <ac:chgData name="aq2rmt4vdw@students.jku.at" userId="7af43c46-7e6b-419b-857e-25d386010873" providerId="ADAL" clId="{11F9C700-C688-43BB-9FCA-D5E3661A96BC}" dt="2021-06-15T08:30:18.667" v="2862" actId="20577"/>
          <ac:spMkLst>
            <pc:docMk/>
            <pc:sldMk cId="1402374531" sldId="286"/>
            <ac:spMk id="117" creationId="{00000000-0000-0000-0000-000000000000}"/>
          </ac:spMkLst>
        </pc:spChg>
      </pc:sldChg>
    </pc:docChg>
  </pc:docChgLst>
  <pc:docChgLst>
    <pc:chgData name="Guest User" userId="S::urn:spo:anon#7b9e94527323c0484d23bd0eb1c4a4862b7e18994fc944dbb5d4b17a7b26aebd::" providerId="AD" clId="Web-{7A99D2CC-40E8-BEC6-417E-28C396CDF0DB}"/>
    <pc:docChg chg="modSld">
      <pc:chgData name="Guest User" userId="S::urn:spo:anon#7b9e94527323c0484d23bd0eb1c4a4862b7e18994fc944dbb5d4b17a7b26aebd::" providerId="AD" clId="Web-{7A99D2CC-40E8-BEC6-417E-28C396CDF0DB}" dt="2021-06-15T11:46:03.825" v="18" actId="20577"/>
      <pc:docMkLst>
        <pc:docMk/>
      </pc:docMkLst>
      <pc:sldChg chg="modSp">
        <pc:chgData name="Guest User" userId="S::urn:spo:anon#7b9e94527323c0484d23bd0eb1c4a4862b7e18994fc944dbb5d4b17a7b26aebd::" providerId="AD" clId="Web-{7A99D2CC-40E8-BEC6-417E-28C396CDF0DB}" dt="2021-06-15T11:46:03.825" v="18" actId="20577"/>
        <pc:sldMkLst>
          <pc:docMk/>
          <pc:sldMk cId="0" sldId="256"/>
        </pc:sldMkLst>
        <pc:spChg chg="mod">
          <ac:chgData name="Guest User" userId="S::urn:spo:anon#7b9e94527323c0484d23bd0eb1c4a4862b7e18994fc944dbb5d4b17a7b26aebd::" providerId="AD" clId="Web-{7A99D2CC-40E8-BEC6-417E-28C396CDF0DB}" dt="2021-06-15T11:46:03.825" v="18" actId="20577"/>
          <ac:spMkLst>
            <pc:docMk/>
            <pc:sldMk cId="0" sldId="256"/>
            <ac:spMk id="68" creationId="{00000000-0000-0000-0000-000000000000}"/>
          </ac:spMkLst>
        </pc:spChg>
      </pc:sldChg>
      <pc:sldChg chg="modSp">
        <pc:chgData name="Guest User" userId="S::urn:spo:anon#7b9e94527323c0484d23bd0eb1c4a4862b7e18994fc944dbb5d4b17a7b26aebd::" providerId="AD" clId="Web-{7A99D2CC-40E8-BEC6-417E-28C396CDF0DB}" dt="2021-06-15T10:31:17.741" v="16" actId="1076"/>
        <pc:sldMkLst>
          <pc:docMk/>
          <pc:sldMk cId="3545412868" sldId="284"/>
        </pc:sldMkLst>
        <pc:picChg chg="mod">
          <ac:chgData name="Guest User" userId="S::urn:spo:anon#7b9e94527323c0484d23bd0eb1c4a4862b7e18994fc944dbb5d4b17a7b26aebd::" providerId="AD" clId="Web-{7A99D2CC-40E8-BEC6-417E-28C396CDF0DB}" dt="2021-06-15T10:31:17.741" v="16" actId="1076"/>
          <ac:picMkLst>
            <pc:docMk/>
            <pc:sldMk cId="3545412868" sldId="284"/>
            <ac:picMk id="2" creationId="{24DD2354-7335-4D57-B32A-348496D8B61F}"/>
          </ac:picMkLst>
        </pc:picChg>
        <pc:picChg chg="mod">
          <ac:chgData name="Guest User" userId="S::urn:spo:anon#7b9e94527323c0484d23bd0eb1c4a4862b7e18994fc944dbb5d4b17a7b26aebd::" providerId="AD" clId="Web-{7A99D2CC-40E8-BEC6-417E-28C396CDF0DB}" dt="2021-06-15T10:31:14.428" v="15" actId="1076"/>
          <ac:picMkLst>
            <pc:docMk/>
            <pc:sldMk cId="3545412868" sldId="284"/>
            <ac:picMk id="3" creationId="{151E25A9-0493-41BF-94B4-31B7CC3A8528}"/>
          </ac:picMkLst>
        </pc:picChg>
      </pc:sldChg>
      <pc:sldChg chg="modSp">
        <pc:chgData name="Guest User" userId="S::urn:spo:anon#7b9e94527323c0484d23bd0eb1c4a4862b7e18994fc944dbb5d4b17a7b26aebd::" providerId="AD" clId="Web-{7A99D2CC-40E8-BEC6-417E-28C396CDF0DB}" dt="2021-06-15T10:27:50.642" v="13" actId="1076"/>
        <pc:sldMkLst>
          <pc:docMk/>
          <pc:sldMk cId="911748088" sldId="285"/>
        </pc:sldMkLst>
        <pc:spChg chg="mod">
          <ac:chgData name="Guest User" userId="S::urn:spo:anon#7b9e94527323c0484d23bd0eb1c4a4862b7e18994fc944dbb5d4b17a7b26aebd::" providerId="AD" clId="Web-{7A99D2CC-40E8-BEC6-417E-28C396CDF0DB}" dt="2021-06-15T10:27:50.642" v="13" actId="1076"/>
          <ac:spMkLst>
            <pc:docMk/>
            <pc:sldMk cId="911748088" sldId="285"/>
            <ac:spMk id="2" creationId="{3F9E9589-0660-4087-9F53-B5CFD90304C4}"/>
          </ac:spMkLst>
        </pc:spChg>
      </pc:sldChg>
      <pc:sldChg chg="modSp">
        <pc:chgData name="Guest User" userId="S::urn:spo:anon#7b9e94527323c0484d23bd0eb1c4a4862b7e18994fc944dbb5d4b17a7b26aebd::" providerId="AD" clId="Web-{7A99D2CC-40E8-BEC6-417E-28C396CDF0DB}" dt="2021-06-15T10:27:05.376" v="3" actId="20577"/>
        <pc:sldMkLst>
          <pc:docMk/>
          <pc:sldMk cId="1402374531" sldId="286"/>
        </pc:sldMkLst>
        <pc:spChg chg="mod">
          <ac:chgData name="Guest User" userId="S::urn:spo:anon#7b9e94527323c0484d23bd0eb1c4a4862b7e18994fc944dbb5d4b17a7b26aebd::" providerId="AD" clId="Web-{7A99D2CC-40E8-BEC6-417E-28C396CDF0DB}" dt="2021-06-15T10:27:05.376" v="3" actId="20577"/>
          <ac:spMkLst>
            <pc:docMk/>
            <pc:sldMk cId="1402374531" sldId="286"/>
            <ac:spMk id="2" creationId="{3F9E9589-0660-4087-9F53-B5CFD90304C4}"/>
          </ac:spMkLst>
        </pc:spChg>
      </pc:sldChg>
    </pc:docChg>
  </pc:docChgLst>
  <pc:docChgLst>
    <pc:chgData name="xefwncluz3@students.jku.at" userId="S::xefwncluz3@students.jku.at::aaa144e9-e629-428a-b947-47ef0bea5437" providerId="AD" clId="Web-{5BBC7682-C71B-D43B-AD6B-95A0817B5B97}"/>
    <pc:docChg chg="modSld">
      <pc:chgData name="xefwncluz3@students.jku.at" userId="S::xefwncluz3@students.jku.at::aaa144e9-e629-428a-b947-47ef0bea5437" providerId="AD" clId="Web-{5BBC7682-C71B-D43B-AD6B-95A0817B5B97}" dt="2021-06-15T11:12:55.310" v="87" actId="20577"/>
      <pc:docMkLst>
        <pc:docMk/>
      </pc:docMkLst>
      <pc:sldChg chg="addSp delSp modSp">
        <pc:chgData name="xefwncluz3@students.jku.at" userId="S::xefwncluz3@students.jku.at::aaa144e9-e629-428a-b947-47ef0bea5437" providerId="AD" clId="Web-{5BBC7682-C71B-D43B-AD6B-95A0817B5B97}" dt="2021-06-15T10:47:23.743" v="58" actId="20577"/>
        <pc:sldMkLst>
          <pc:docMk/>
          <pc:sldMk cId="2911902307" sldId="268"/>
        </pc:sldMkLst>
        <pc:spChg chg="mod">
          <ac:chgData name="xefwncluz3@students.jku.at" userId="S::xefwncluz3@students.jku.at::aaa144e9-e629-428a-b947-47ef0bea5437" providerId="AD" clId="Web-{5BBC7682-C71B-D43B-AD6B-95A0817B5B97}" dt="2021-06-15T10:44:02.769" v="10" actId="1076"/>
          <ac:spMkLst>
            <pc:docMk/>
            <pc:sldMk cId="2911902307" sldId="268"/>
            <ac:spMk id="11" creationId="{CB09257C-9E7B-4F6C-8A8F-857FA43F9568}"/>
          </ac:spMkLst>
        </pc:spChg>
        <pc:spChg chg="add mod">
          <ac:chgData name="xefwncluz3@students.jku.at" userId="S::xefwncluz3@students.jku.at::aaa144e9-e629-428a-b947-47ef0bea5437" providerId="AD" clId="Web-{5BBC7682-C71B-D43B-AD6B-95A0817B5B97}" dt="2021-06-15T10:46:47.586" v="33"/>
          <ac:spMkLst>
            <pc:docMk/>
            <pc:sldMk cId="2911902307" sldId="268"/>
            <ac:spMk id="16" creationId="{13B0C211-27E0-4D5B-B01E-078FCD49D5D2}"/>
          </ac:spMkLst>
        </pc:spChg>
        <pc:spChg chg="add mod">
          <ac:chgData name="xefwncluz3@students.jku.at" userId="S::xefwncluz3@students.jku.at::aaa144e9-e629-428a-b947-47ef0bea5437" providerId="AD" clId="Web-{5BBC7682-C71B-D43B-AD6B-95A0817B5B97}" dt="2021-06-15T10:47:17.868" v="52" actId="20577"/>
          <ac:spMkLst>
            <pc:docMk/>
            <pc:sldMk cId="2911902307" sldId="268"/>
            <ac:spMk id="17" creationId="{694F4568-85C2-4526-9458-C94C08D973BA}"/>
          </ac:spMkLst>
        </pc:spChg>
        <pc:spChg chg="add mod">
          <ac:chgData name="xefwncluz3@students.jku.at" userId="S::xefwncluz3@students.jku.at::aaa144e9-e629-428a-b947-47ef0bea5437" providerId="AD" clId="Web-{5BBC7682-C71B-D43B-AD6B-95A0817B5B97}" dt="2021-06-15T10:46:52.554" v="35" actId="1076"/>
          <ac:spMkLst>
            <pc:docMk/>
            <pc:sldMk cId="2911902307" sldId="268"/>
            <ac:spMk id="18" creationId="{E5C20721-CC95-4520-8BBE-A4D69742BDC3}"/>
          </ac:spMkLst>
        </pc:spChg>
        <pc:spChg chg="add mod">
          <ac:chgData name="xefwncluz3@students.jku.at" userId="S::xefwncluz3@students.jku.at::aaa144e9-e629-428a-b947-47ef0bea5437" providerId="AD" clId="Web-{5BBC7682-C71B-D43B-AD6B-95A0817B5B97}" dt="2021-06-15T10:47:23.743" v="58" actId="20577"/>
          <ac:spMkLst>
            <pc:docMk/>
            <pc:sldMk cId="2911902307" sldId="268"/>
            <ac:spMk id="20" creationId="{6A38A876-8F46-4AF8-A0CC-7C61FD63A3A6}"/>
          </ac:spMkLst>
        </pc:spChg>
        <pc:picChg chg="add mod">
          <ac:chgData name="xefwncluz3@students.jku.at" userId="S::xefwncluz3@students.jku.at::aaa144e9-e629-428a-b947-47ef0bea5437" providerId="AD" clId="Web-{5BBC7682-C71B-D43B-AD6B-95A0817B5B97}" dt="2021-06-15T10:46:13.866" v="25" actId="1076"/>
          <ac:picMkLst>
            <pc:docMk/>
            <pc:sldMk cId="2911902307" sldId="268"/>
            <ac:picMk id="3" creationId="{89CDB6FF-13FD-4358-BEC3-8F853DE918C7}"/>
          </ac:picMkLst>
        </pc:picChg>
        <pc:picChg chg="add mod">
          <ac:chgData name="xefwncluz3@students.jku.at" userId="S::xefwncluz3@students.jku.at::aaa144e9-e629-428a-b947-47ef0bea5437" providerId="AD" clId="Web-{5BBC7682-C71B-D43B-AD6B-95A0817B5B97}" dt="2021-06-15T10:46:17.397" v="26" actId="1076"/>
          <ac:picMkLst>
            <pc:docMk/>
            <pc:sldMk cId="2911902307" sldId="268"/>
            <ac:picMk id="4" creationId="{CB682C22-D543-4B3A-A84B-0ACB3893672F}"/>
          </ac:picMkLst>
        </pc:picChg>
        <pc:picChg chg="add del mod">
          <ac:chgData name="xefwncluz3@students.jku.at" userId="S::xefwncluz3@students.jku.at::aaa144e9-e629-428a-b947-47ef0bea5437" providerId="AD" clId="Web-{5BBC7682-C71B-D43B-AD6B-95A0817B5B97}" dt="2021-06-15T10:45:48.053" v="20"/>
          <ac:picMkLst>
            <pc:docMk/>
            <pc:sldMk cId="2911902307" sldId="268"/>
            <ac:picMk id="5" creationId="{297AD769-4C44-4EB2-B434-5E696707605D}"/>
          </ac:picMkLst>
        </pc:picChg>
        <pc:picChg chg="add mod">
          <ac:chgData name="xefwncluz3@students.jku.at" userId="S::xefwncluz3@students.jku.at::aaa144e9-e629-428a-b947-47ef0bea5437" providerId="AD" clId="Web-{5BBC7682-C71B-D43B-AD6B-95A0817B5B97}" dt="2021-06-15T10:46:19.772" v="27" actId="1076"/>
          <ac:picMkLst>
            <pc:docMk/>
            <pc:sldMk cId="2911902307" sldId="268"/>
            <ac:picMk id="6" creationId="{0770E047-7DA3-4F6A-B089-695F14CF7C73}"/>
          </ac:picMkLst>
        </pc:picChg>
      </pc:sldChg>
      <pc:sldChg chg="addSp modSp">
        <pc:chgData name="xefwncluz3@students.jku.at" userId="S::xefwncluz3@students.jku.at::aaa144e9-e629-428a-b947-47ef0bea5437" providerId="AD" clId="Web-{5BBC7682-C71B-D43B-AD6B-95A0817B5B97}" dt="2021-06-15T11:12:55.310" v="87" actId="20577"/>
        <pc:sldMkLst>
          <pc:docMk/>
          <pc:sldMk cId="2746049114" sldId="276"/>
        </pc:sldMkLst>
        <pc:spChg chg="add mod">
          <ac:chgData name="xefwncluz3@students.jku.at" userId="S::xefwncluz3@students.jku.at::aaa144e9-e629-428a-b947-47ef0bea5437" providerId="AD" clId="Web-{5BBC7682-C71B-D43B-AD6B-95A0817B5B97}" dt="2021-06-15T11:06:48.332" v="75" actId="20577"/>
          <ac:spMkLst>
            <pc:docMk/>
            <pc:sldMk cId="2746049114" sldId="276"/>
            <ac:spMk id="3" creationId="{42FE88F5-2730-4165-86F0-2BDFF18518AC}"/>
          </ac:spMkLst>
        </pc:spChg>
        <pc:spChg chg="add mod">
          <ac:chgData name="xefwncluz3@students.jku.at" userId="S::xefwncluz3@students.jku.at::aaa144e9-e629-428a-b947-47ef0bea5437" providerId="AD" clId="Web-{5BBC7682-C71B-D43B-AD6B-95A0817B5B97}" dt="2021-06-15T11:12:52.982" v="86" actId="20577"/>
          <ac:spMkLst>
            <pc:docMk/>
            <pc:sldMk cId="2746049114" sldId="276"/>
            <ac:spMk id="8" creationId="{DDB73503-40C1-45B9-8D94-8521D82225A4}"/>
          </ac:spMkLst>
        </pc:spChg>
        <pc:spChg chg="add mod">
          <ac:chgData name="xefwncluz3@students.jku.at" userId="S::xefwncluz3@students.jku.at::aaa144e9-e629-428a-b947-47ef0bea5437" providerId="AD" clId="Web-{5BBC7682-C71B-D43B-AD6B-95A0817B5B97}" dt="2021-06-15T11:12:55.310" v="87" actId="20577"/>
          <ac:spMkLst>
            <pc:docMk/>
            <pc:sldMk cId="2746049114" sldId="276"/>
            <ac:spMk id="9" creationId="{F5FA1460-A55B-4D52-97B0-A941E14F18B7}"/>
          </ac:spMkLst>
        </pc:spChg>
      </pc:sldChg>
    </pc:docChg>
  </pc:docChgLst>
  <pc:docChgLst>
    <pc:chgData name="Guest User" userId="S::urn:spo:anon#7b9e94527323c0484d23bd0eb1c4a4862b7e18994fc944dbb5d4b17a7b26aebd::" providerId="AD" clId="Web-{6664179E-069A-8110-1FE8-0C0A01BA456A}"/>
    <pc:docChg chg="addSld delSld modSld sldOrd">
      <pc:chgData name="Guest User" userId="S::urn:spo:anon#7b9e94527323c0484d23bd0eb1c4a4862b7e18994fc944dbb5d4b17a7b26aebd::" providerId="AD" clId="Web-{6664179E-069A-8110-1FE8-0C0A01BA456A}" dt="2021-06-14T20:02:52.888" v="409" actId="1076"/>
      <pc:docMkLst>
        <pc:docMk/>
      </pc:docMkLst>
      <pc:sldChg chg="addSp delSp modSp ord">
        <pc:chgData name="Guest User" userId="S::urn:spo:anon#7b9e94527323c0484d23bd0eb1c4a4862b7e18994fc944dbb5d4b17a7b26aebd::" providerId="AD" clId="Web-{6664179E-069A-8110-1FE8-0C0A01BA456A}" dt="2021-06-14T19:04:06.558" v="99"/>
        <pc:sldMkLst>
          <pc:docMk/>
          <pc:sldMk cId="0" sldId="263"/>
        </pc:sldMkLst>
        <pc:spChg chg="add del">
          <ac:chgData name="Guest User" userId="S::urn:spo:anon#7b9e94527323c0484d23bd0eb1c4a4862b7e18994fc944dbb5d4b17a7b26aebd::" providerId="AD" clId="Web-{6664179E-069A-8110-1FE8-0C0A01BA456A}" dt="2021-06-14T18:46:56.005" v="77"/>
          <ac:spMkLst>
            <pc:docMk/>
            <pc:sldMk cId="0" sldId="263"/>
            <ac:spMk id="4" creationId="{7ED7D5F9-4BE9-475B-8E91-AC5565313E02}"/>
          </ac:spMkLst>
        </pc:spChg>
        <pc:picChg chg="add mod">
          <ac:chgData name="Guest User" userId="S::urn:spo:anon#7b9e94527323c0484d23bd0eb1c4a4862b7e18994fc944dbb5d4b17a7b26aebd::" providerId="AD" clId="Web-{6664179E-069A-8110-1FE8-0C0A01BA456A}" dt="2021-06-14T18:47:03.739" v="81" actId="1076"/>
          <ac:picMkLst>
            <pc:docMk/>
            <pc:sldMk cId="0" sldId="263"/>
            <ac:picMk id="3" creationId="{3FDECED0-1AA6-4E9D-8AB1-8BE045CA246F}"/>
          </ac:picMkLst>
        </pc:picChg>
        <pc:picChg chg="del">
          <ac:chgData name="Guest User" userId="S::urn:spo:anon#7b9e94527323c0484d23bd0eb1c4a4862b7e18994fc944dbb5d4b17a7b26aebd::" providerId="AD" clId="Web-{6664179E-069A-8110-1FE8-0C0A01BA456A}" dt="2021-06-14T18:46:48.707" v="72"/>
          <ac:picMkLst>
            <pc:docMk/>
            <pc:sldMk cId="0" sldId="263"/>
            <ac:picMk id="122" creationId="{00000000-0000-0000-0000-000000000000}"/>
          </ac:picMkLst>
        </pc:picChg>
      </pc:sldChg>
      <pc:sldChg chg="addSp modSp">
        <pc:chgData name="Guest User" userId="S::urn:spo:anon#7b9e94527323c0484d23bd0eb1c4a4862b7e18994fc944dbb5d4b17a7b26aebd::" providerId="AD" clId="Web-{6664179E-069A-8110-1FE8-0C0A01BA456A}" dt="2021-06-14T18:35:53.162" v="71" actId="20577"/>
        <pc:sldMkLst>
          <pc:docMk/>
          <pc:sldMk cId="76273444" sldId="266"/>
        </pc:sldMkLst>
        <pc:spChg chg="add mod">
          <ac:chgData name="Guest User" userId="S::urn:spo:anon#7b9e94527323c0484d23bd0eb1c4a4862b7e18994fc944dbb5d4b17a7b26aebd::" providerId="AD" clId="Web-{6664179E-069A-8110-1FE8-0C0A01BA456A}" dt="2021-06-14T18:35:53.162" v="71" actId="20577"/>
          <ac:spMkLst>
            <pc:docMk/>
            <pc:sldMk cId="76273444" sldId="266"/>
            <ac:spMk id="4" creationId="{EE55973D-7298-4254-A80B-DDF239425250}"/>
          </ac:spMkLst>
        </pc:spChg>
      </pc:sldChg>
      <pc:sldChg chg="modSp">
        <pc:chgData name="Guest User" userId="S::urn:spo:anon#7b9e94527323c0484d23bd0eb1c4a4862b7e18994fc944dbb5d4b17a7b26aebd::" providerId="AD" clId="Web-{6664179E-069A-8110-1FE8-0C0A01BA456A}" dt="2021-06-14T19:20:46.113" v="150" actId="20577"/>
        <pc:sldMkLst>
          <pc:docMk/>
          <pc:sldMk cId="3122235346" sldId="267"/>
        </pc:sldMkLst>
        <pc:spChg chg="mod">
          <ac:chgData name="Guest User" userId="S::urn:spo:anon#7b9e94527323c0484d23bd0eb1c4a4862b7e18994fc944dbb5d4b17a7b26aebd::" providerId="AD" clId="Web-{6664179E-069A-8110-1FE8-0C0A01BA456A}" dt="2021-06-14T19:18:53.954" v="131" actId="1076"/>
          <ac:spMkLst>
            <pc:docMk/>
            <pc:sldMk cId="3122235346" sldId="267"/>
            <ac:spMk id="5" creationId="{F72B88C8-3F0D-4878-8906-5859518E3844}"/>
          </ac:spMkLst>
        </pc:spChg>
        <pc:spChg chg="mod">
          <ac:chgData name="Guest User" userId="S::urn:spo:anon#7b9e94527323c0484d23bd0eb1c4a4862b7e18994fc944dbb5d4b17a7b26aebd::" providerId="AD" clId="Web-{6664179E-069A-8110-1FE8-0C0A01BA456A}" dt="2021-06-14T19:20:46.113" v="150" actId="20577"/>
          <ac:spMkLst>
            <pc:docMk/>
            <pc:sldMk cId="3122235346" sldId="267"/>
            <ac:spMk id="10" creationId="{DA94421B-B386-4427-B304-02B1A0466F16}"/>
          </ac:spMkLst>
        </pc:spChg>
        <pc:spChg chg="mod">
          <ac:chgData name="Guest User" userId="S::urn:spo:anon#7b9e94527323c0484d23bd0eb1c4a4862b7e18994fc944dbb5d4b17a7b26aebd::" providerId="AD" clId="Web-{6664179E-069A-8110-1FE8-0C0A01BA456A}" dt="2021-06-14T19:19:18.142" v="136" actId="1076"/>
          <ac:spMkLst>
            <pc:docMk/>
            <pc:sldMk cId="3122235346" sldId="267"/>
            <ac:spMk id="17" creationId="{500E5DE0-797A-48ED-ACB9-3B3FC23F7CCB}"/>
          </ac:spMkLst>
        </pc:spChg>
        <pc:spChg chg="mod">
          <ac:chgData name="Guest User" userId="S::urn:spo:anon#7b9e94527323c0484d23bd0eb1c4a4862b7e18994fc944dbb5d4b17a7b26aebd::" providerId="AD" clId="Web-{6664179E-069A-8110-1FE8-0C0A01BA456A}" dt="2021-06-14T19:20:20.393" v="143" actId="14100"/>
          <ac:spMkLst>
            <pc:docMk/>
            <pc:sldMk cId="3122235346" sldId="267"/>
            <ac:spMk id="23" creationId="{17B8F096-31D3-4E75-8EFD-E1A753F401F1}"/>
          </ac:spMkLst>
        </pc:spChg>
        <pc:picChg chg="mod">
          <ac:chgData name="Guest User" userId="S::urn:spo:anon#7b9e94527323c0484d23bd0eb1c4a4862b7e18994fc944dbb5d4b17a7b26aebd::" providerId="AD" clId="Web-{6664179E-069A-8110-1FE8-0C0A01BA456A}" dt="2021-06-14T19:19:18.142" v="135" actId="1076"/>
          <ac:picMkLst>
            <pc:docMk/>
            <pc:sldMk cId="3122235346" sldId="267"/>
            <ac:picMk id="16" creationId="{D7CDC9F0-95AD-4F3D-9DC7-59616A22780D}"/>
          </ac:picMkLst>
        </pc:picChg>
        <pc:picChg chg="mod">
          <ac:chgData name="Guest User" userId="S::urn:spo:anon#7b9e94527323c0484d23bd0eb1c4a4862b7e18994fc944dbb5d4b17a7b26aebd::" providerId="AD" clId="Web-{6664179E-069A-8110-1FE8-0C0A01BA456A}" dt="2021-06-14T19:18:53.954" v="130" actId="1076"/>
          <ac:picMkLst>
            <pc:docMk/>
            <pc:sldMk cId="3122235346" sldId="267"/>
            <ac:picMk id="1028" creationId="{1C51B838-7461-4F0B-830C-77D3AF0DD1B3}"/>
          </ac:picMkLst>
        </pc:picChg>
        <pc:picChg chg="mod">
          <ac:chgData name="Guest User" userId="S::urn:spo:anon#7b9e94527323c0484d23bd0eb1c4a4862b7e18994fc944dbb5d4b17a7b26aebd::" providerId="AD" clId="Web-{6664179E-069A-8110-1FE8-0C0A01BA456A}" dt="2021-06-14T19:19:35.830" v="138" actId="1076"/>
          <ac:picMkLst>
            <pc:docMk/>
            <pc:sldMk cId="3122235346" sldId="267"/>
            <ac:picMk id="1034" creationId="{06598326-A600-4D00-9B02-976873E27F72}"/>
          </ac:picMkLst>
        </pc:picChg>
        <pc:cxnChg chg="mod">
          <ac:chgData name="Guest User" userId="S::urn:spo:anon#7b9e94527323c0484d23bd0eb1c4a4862b7e18994fc944dbb5d4b17a7b26aebd::" providerId="AD" clId="Web-{6664179E-069A-8110-1FE8-0C0A01BA456A}" dt="2021-06-14T19:18:53.954" v="130" actId="1076"/>
          <ac:cxnSpMkLst>
            <pc:docMk/>
            <pc:sldMk cId="3122235346" sldId="267"/>
            <ac:cxnSpMk id="3" creationId="{4573D897-D4FF-48FC-A360-F7358C5449D4}"/>
          </ac:cxnSpMkLst>
        </pc:cxnChg>
        <pc:cxnChg chg="mod">
          <ac:chgData name="Guest User" userId="S::urn:spo:anon#7b9e94527323c0484d23bd0eb1c4a4862b7e18994fc944dbb5d4b17a7b26aebd::" providerId="AD" clId="Web-{6664179E-069A-8110-1FE8-0C0A01BA456A}" dt="2021-06-14T19:19:07.110" v="134" actId="14100"/>
          <ac:cxnSpMkLst>
            <pc:docMk/>
            <pc:sldMk cId="3122235346" sldId="267"/>
            <ac:cxnSpMk id="18" creationId="{6D211C19-671C-4D4D-B3BA-4F85983289FB}"/>
          </ac:cxnSpMkLst>
        </pc:cxnChg>
        <pc:cxnChg chg="mod">
          <ac:chgData name="Guest User" userId="S::urn:spo:anon#7b9e94527323c0484d23bd0eb1c4a4862b7e18994fc944dbb5d4b17a7b26aebd::" providerId="AD" clId="Web-{6664179E-069A-8110-1FE8-0C0A01BA456A}" dt="2021-06-14T19:19:01.141" v="132" actId="14100"/>
          <ac:cxnSpMkLst>
            <pc:docMk/>
            <pc:sldMk cId="3122235346" sldId="267"/>
            <ac:cxnSpMk id="35" creationId="{3F96AD5B-C3C2-4E43-AE3D-B39E5084A3D6}"/>
          </ac:cxnSpMkLst>
        </pc:cxnChg>
        <pc:cxnChg chg="mod">
          <ac:chgData name="Guest User" userId="S::urn:spo:anon#7b9e94527323c0484d23bd0eb1c4a4862b7e18994fc944dbb5d4b17a7b26aebd::" providerId="AD" clId="Web-{6664179E-069A-8110-1FE8-0C0A01BA456A}" dt="2021-06-14T19:19:39.236" v="139" actId="14100"/>
          <ac:cxnSpMkLst>
            <pc:docMk/>
            <pc:sldMk cId="3122235346" sldId="267"/>
            <ac:cxnSpMk id="40" creationId="{BA1D62AE-57AA-4FCC-A920-050B6FCE8E69}"/>
          </ac:cxnSpMkLst>
        </pc:cxnChg>
      </pc:sldChg>
      <pc:sldChg chg="modSp">
        <pc:chgData name="Guest User" userId="S::urn:spo:anon#7b9e94527323c0484d23bd0eb1c4a4862b7e18994fc944dbb5d4b17a7b26aebd::" providerId="AD" clId="Web-{6664179E-069A-8110-1FE8-0C0A01BA456A}" dt="2021-06-14T19:25:24.822" v="170" actId="1076"/>
        <pc:sldMkLst>
          <pc:docMk/>
          <pc:sldMk cId="2911902307" sldId="268"/>
        </pc:sldMkLst>
        <pc:spChg chg="mod">
          <ac:chgData name="Guest User" userId="S::urn:spo:anon#7b9e94527323c0484d23bd0eb1c4a4862b7e18994fc944dbb5d4b17a7b26aebd::" providerId="AD" clId="Web-{6664179E-069A-8110-1FE8-0C0A01BA456A}" dt="2021-06-14T19:24:45.290" v="167" actId="20577"/>
          <ac:spMkLst>
            <pc:docMk/>
            <pc:sldMk cId="2911902307" sldId="268"/>
            <ac:spMk id="8" creationId="{82126734-8193-448D-831B-D9BA1814D5C8}"/>
          </ac:spMkLst>
        </pc:spChg>
        <pc:spChg chg="mod">
          <ac:chgData name="Guest User" userId="S::urn:spo:anon#7b9e94527323c0484d23bd0eb1c4a4862b7e18994fc944dbb5d4b17a7b26aebd::" providerId="AD" clId="Web-{6664179E-069A-8110-1FE8-0C0A01BA456A}" dt="2021-06-14T19:24:28.164" v="164" actId="1076"/>
          <ac:spMkLst>
            <pc:docMk/>
            <pc:sldMk cId="2911902307" sldId="268"/>
            <ac:spMk id="11" creationId="{CB09257C-9E7B-4F6C-8A8F-857FA43F9568}"/>
          </ac:spMkLst>
        </pc:spChg>
        <pc:picChg chg="mod">
          <ac:chgData name="Guest User" userId="S::urn:spo:anon#7b9e94527323c0484d23bd0eb1c4a4862b7e18994fc944dbb5d4b17a7b26aebd::" providerId="AD" clId="Web-{6664179E-069A-8110-1FE8-0C0A01BA456A}" dt="2021-06-14T19:25:24.822" v="170" actId="1076"/>
          <ac:picMkLst>
            <pc:docMk/>
            <pc:sldMk cId="2911902307" sldId="268"/>
            <ac:picMk id="12" creationId="{FC31C38B-875B-4263-A165-535C864EF4AE}"/>
          </ac:picMkLst>
        </pc:picChg>
      </pc:sldChg>
      <pc:sldChg chg="del">
        <pc:chgData name="Guest User" userId="S::urn:spo:anon#7b9e94527323c0484d23bd0eb1c4a4862b7e18994fc944dbb5d4b17a7b26aebd::" providerId="AD" clId="Web-{6664179E-069A-8110-1FE8-0C0A01BA456A}" dt="2021-06-14T19:13:21.228" v="106"/>
        <pc:sldMkLst>
          <pc:docMk/>
          <pc:sldMk cId="4255835966" sldId="270"/>
        </pc:sldMkLst>
      </pc:sldChg>
      <pc:sldChg chg="modSp add del replId">
        <pc:chgData name="Guest User" userId="S::urn:spo:anon#7b9e94527323c0484d23bd0eb1c4a4862b7e18994fc944dbb5d4b17a7b26aebd::" providerId="AD" clId="Web-{6664179E-069A-8110-1FE8-0C0A01BA456A}" dt="2021-06-14T19:13:23.665" v="107"/>
        <pc:sldMkLst>
          <pc:docMk/>
          <pc:sldMk cId="898189777" sldId="271"/>
        </pc:sldMkLst>
        <pc:spChg chg="mod">
          <ac:chgData name="Guest User" userId="S::urn:spo:anon#7b9e94527323c0484d23bd0eb1c4a4862b7e18994fc944dbb5d4b17a7b26aebd::" providerId="AD" clId="Web-{6664179E-069A-8110-1FE8-0C0A01BA456A}" dt="2021-06-14T19:02:48.854" v="88" actId="1076"/>
          <ac:spMkLst>
            <pc:docMk/>
            <pc:sldMk cId="898189777" sldId="271"/>
            <ac:spMk id="5" creationId="{DEBCEC54-C27B-4070-AD5B-DE1465199261}"/>
          </ac:spMkLst>
        </pc:spChg>
        <pc:picChg chg="mod">
          <ac:chgData name="Guest User" userId="S::urn:spo:anon#7b9e94527323c0484d23bd0eb1c4a4862b7e18994fc944dbb5d4b17a7b26aebd::" providerId="AD" clId="Web-{6664179E-069A-8110-1FE8-0C0A01BA456A}" dt="2021-06-14T19:02:45.369" v="87" actId="1076"/>
          <ac:picMkLst>
            <pc:docMk/>
            <pc:sldMk cId="898189777" sldId="271"/>
            <ac:picMk id="3" creationId="{3FDECED0-1AA6-4E9D-8AB1-8BE045CA246F}"/>
          </ac:picMkLst>
        </pc:picChg>
      </pc:sldChg>
      <pc:sldChg chg="modSp add del replId">
        <pc:chgData name="Guest User" userId="S::urn:spo:anon#7b9e94527323c0484d23bd0eb1c4a4862b7e18994fc944dbb5d4b17a7b26aebd::" providerId="AD" clId="Web-{6664179E-069A-8110-1FE8-0C0A01BA456A}" dt="2021-06-14T19:13:29.353" v="110"/>
        <pc:sldMkLst>
          <pc:docMk/>
          <pc:sldMk cId="1977684586" sldId="272"/>
        </pc:sldMkLst>
        <pc:spChg chg="mod">
          <ac:chgData name="Guest User" userId="S::urn:spo:anon#7b9e94527323c0484d23bd0eb1c4a4862b7e18994fc944dbb5d4b17a7b26aebd::" providerId="AD" clId="Web-{6664179E-069A-8110-1FE8-0C0A01BA456A}" dt="2021-06-14T19:03:09.416" v="94" actId="14100"/>
          <ac:spMkLst>
            <pc:docMk/>
            <pc:sldMk cId="1977684586" sldId="272"/>
            <ac:spMk id="5" creationId="{DEBCEC54-C27B-4070-AD5B-DE1465199261}"/>
          </ac:spMkLst>
        </pc:spChg>
      </pc:sldChg>
      <pc:sldChg chg="new">
        <pc:chgData name="Guest User" userId="S::urn:spo:anon#7b9e94527323c0484d23bd0eb1c4a4862b7e18994fc944dbb5d4b17a7b26aebd::" providerId="AD" clId="Web-{6664179E-069A-8110-1FE8-0C0A01BA456A}" dt="2021-06-14T19:03:28.698" v="95"/>
        <pc:sldMkLst>
          <pc:docMk/>
          <pc:sldMk cId="3412083999" sldId="273"/>
        </pc:sldMkLst>
      </pc:sldChg>
      <pc:sldChg chg="add del replId">
        <pc:chgData name="Guest User" userId="S::urn:spo:anon#7b9e94527323c0484d23bd0eb1c4a4862b7e18994fc944dbb5d4b17a7b26aebd::" providerId="AD" clId="Web-{6664179E-069A-8110-1FE8-0C0A01BA456A}" dt="2021-06-14T19:05:09.372" v="105"/>
        <pc:sldMkLst>
          <pc:docMk/>
          <pc:sldMk cId="3317534666" sldId="274"/>
        </pc:sldMkLst>
      </pc:sldChg>
      <pc:sldChg chg="addSp modSp add del replId">
        <pc:chgData name="Guest User" userId="S::urn:spo:anon#7b9e94527323c0484d23bd0eb1c4a4862b7e18994fc944dbb5d4b17a7b26aebd::" providerId="AD" clId="Web-{6664179E-069A-8110-1FE8-0C0A01BA456A}" dt="2021-06-14T19:25:08.775" v="168"/>
        <pc:sldMkLst>
          <pc:docMk/>
          <pc:sldMk cId="2065222472" sldId="275"/>
        </pc:sldMkLst>
        <pc:spChg chg="add mod">
          <ac:chgData name="Guest User" userId="S::urn:spo:anon#7b9e94527323c0484d23bd0eb1c4a4862b7e18994fc944dbb5d4b17a7b26aebd::" providerId="AD" clId="Web-{6664179E-069A-8110-1FE8-0C0A01BA456A}" dt="2021-06-14T19:13:51.510" v="127" actId="20577"/>
          <ac:spMkLst>
            <pc:docMk/>
            <pc:sldMk cId="2065222472" sldId="275"/>
            <ac:spMk id="2" creationId="{05D158DC-3A89-4245-8F1F-AAFF25F98EF0}"/>
          </ac:spMkLst>
        </pc:spChg>
      </pc:sldChg>
      <pc:sldChg chg="addSp delSp modSp add replId">
        <pc:chgData name="Guest User" userId="S::urn:spo:anon#7b9e94527323c0484d23bd0eb1c4a4862b7e18994fc944dbb5d4b17a7b26aebd::" providerId="AD" clId="Web-{6664179E-069A-8110-1FE8-0C0A01BA456A}" dt="2021-06-14T19:54:13.252" v="404" actId="1076"/>
        <pc:sldMkLst>
          <pc:docMk/>
          <pc:sldMk cId="2746049114" sldId="276"/>
        </pc:sldMkLst>
        <pc:spChg chg="add">
          <ac:chgData name="Guest User" userId="S::urn:spo:anon#7b9e94527323c0484d23bd0eb1c4a4862b7e18994fc944dbb5d4b17a7b26aebd::" providerId="AD" clId="Web-{6664179E-069A-8110-1FE8-0C0A01BA456A}" dt="2021-06-14T19:13:54.166" v="128"/>
          <ac:spMkLst>
            <pc:docMk/>
            <pc:sldMk cId="2746049114" sldId="276"/>
            <ac:spMk id="3" creationId="{BC7C4C20-E7DD-4372-A737-B10EE633A3CA}"/>
          </ac:spMkLst>
        </pc:spChg>
        <pc:spChg chg="add del mod">
          <ac:chgData name="Guest User" userId="S::urn:spo:anon#7b9e94527323c0484d23bd0eb1c4a4862b7e18994fc944dbb5d4b17a7b26aebd::" providerId="AD" clId="Web-{6664179E-069A-8110-1FE8-0C0A01BA456A}" dt="2021-06-14T19:52:12.874" v="372"/>
          <ac:spMkLst>
            <pc:docMk/>
            <pc:sldMk cId="2746049114" sldId="276"/>
            <ac:spMk id="10" creationId="{647BE789-FBFF-4920-9416-673AA970579B}"/>
          </ac:spMkLst>
        </pc:spChg>
        <pc:spChg chg="add mod">
          <ac:chgData name="Guest User" userId="S::urn:spo:anon#7b9e94527323c0484d23bd0eb1c4a4862b7e18994fc944dbb5d4b17a7b26aebd::" providerId="AD" clId="Web-{6664179E-069A-8110-1FE8-0C0A01BA456A}" dt="2021-06-14T19:53:07.047" v="388" actId="1076"/>
          <ac:spMkLst>
            <pc:docMk/>
            <pc:sldMk cId="2746049114" sldId="276"/>
            <ac:spMk id="11" creationId="{21FF9415-C1FF-4DE5-8CCC-D9454B94559D}"/>
          </ac:spMkLst>
        </pc:spChg>
        <pc:spChg chg="add mod">
          <ac:chgData name="Guest User" userId="S::urn:spo:anon#7b9e94527323c0484d23bd0eb1c4a4862b7e18994fc944dbb5d4b17a7b26aebd::" providerId="AD" clId="Web-{6664179E-069A-8110-1FE8-0C0A01BA456A}" dt="2021-06-14T19:54:10.548" v="403" actId="14100"/>
          <ac:spMkLst>
            <pc:docMk/>
            <pc:sldMk cId="2746049114" sldId="276"/>
            <ac:spMk id="12" creationId="{AE3DB266-B2CD-40C9-BAC3-4E3778668622}"/>
          </ac:spMkLst>
        </pc:spChg>
        <pc:spChg chg="add del mod">
          <ac:chgData name="Guest User" userId="S::urn:spo:anon#7b9e94527323c0484d23bd0eb1c4a4862b7e18994fc944dbb5d4b17a7b26aebd::" providerId="AD" clId="Web-{6664179E-069A-8110-1FE8-0C0A01BA456A}" dt="2021-06-14T19:53:52.329" v="402"/>
          <ac:spMkLst>
            <pc:docMk/>
            <pc:sldMk cId="2746049114" sldId="276"/>
            <ac:spMk id="13" creationId="{595BD799-CD1E-4DA7-88D6-F287A2686615}"/>
          </ac:spMkLst>
        </pc:spChg>
        <pc:picChg chg="mod">
          <ac:chgData name="Guest User" userId="S::urn:spo:anon#7b9e94527323c0484d23bd0eb1c4a4862b7e18994fc944dbb5d4b17a7b26aebd::" providerId="AD" clId="Web-{6664179E-069A-8110-1FE8-0C0A01BA456A}" dt="2021-06-14T19:51:26.404" v="362" actId="1076"/>
          <ac:picMkLst>
            <pc:docMk/>
            <pc:sldMk cId="2746049114" sldId="276"/>
            <ac:picMk id="4" creationId="{B6E0B622-A7C0-4D0E-A8AF-412CBD2CD18E}"/>
          </ac:picMkLst>
        </pc:picChg>
        <pc:picChg chg="mod">
          <ac:chgData name="Guest User" userId="S::urn:spo:anon#7b9e94527323c0484d23bd0eb1c4a4862b7e18994fc944dbb5d4b17a7b26aebd::" providerId="AD" clId="Web-{6664179E-069A-8110-1FE8-0C0A01BA456A}" dt="2021-06-14T19:54:13.252" v="404" actId="1076"/>
          <ac:picMkLst>
            <pc:docMk/>
            <pc:sldMk cId="2746049114" sldId="276"/>
            <ac:picMk id="6" creationId="{F11FD202-BC70-4F67-A275-7598DA3E679A}"/>
          </ac:picMkLst>
        </pc:picChg>
        <pc:cxnChg chg="add mod">
          <ac:chgData name="Guest User" userId="S::urn:spo:anon#7b9e94527323c0484d23bd0eb1c4a4862b7e18994fc944dbb5d4b17a7b26aebd::" providerId="AD" clId="Web-{6664179E-069A-8110-1FE8-0C0A01BA456A}" dt="2021-06-14T19:52:51.344" v="386" actId="1076"/>
          <ac:cxnSpMkLst>
            <pc:docMk/>
            <pc:sldMk cId="2746049114" sldId="276"/>
            <ac:cxnSpMk id="3" creationId="{D72D75BA-D0AF-4D59-892B-3E4CF18D05E4}"/>
          </ac:cxnSpMkLst>
        </pc:cxnChg>
        <pc:cxnChg chg="del mod">
          <ac:chgData name="Guest User" userId="S::urn:spo:anon#7b9e94527323c0484d23bd0eb1c4a4862b7e18994fc944dbb5d4b17a7b26aebd::" providerId="AD" clId="Web-{6664179E-069A-8110-1FE8-0C0A01BA456A}" dt="2021-06-14T19:51:57.124" v="369"/>
          <ac:cxnSpMkLst>
            <pc:docMk/>
            <pc:sldMk cId="2746049114" sldId="276"/>
            <ac:cxnSpMk id="9" creationId="{504C999E-DB13-4D83-A81E-DB5977515404}"/>
          </ac:cxnSpMkLst>
        </pc:cxnChg>
      </pc:sldChg>
      <pc:sldChg chg="addSp delSp modSp add replId">
        <pc:chgData name="Guest User" userId="S::urn:spo:anon#7b9e94527323c0484d23bd0eb1c4a4862b7e18994fc944dbb5d4b17a7b26aebd::" providerId="AD" clId="Web-{6664179E-069A-8110-1FE8-0C0A01BA456A}" dt="2021-06-14T19:40:19.546" v="301" actId="20577"/>
        <pc:sldMkLst>
          <pc:docMk/>
          <pc:sldMk cId="3468051008" sldId="277"/>
        </pc:sldMkLst>
        <pc:spChg chg="add mod">
          <ac:chgData name="Guest User" userId="S::urn:spo:anon#7b9e94527323c0484d23bd0eb1c4a4862b7e18994fc944dbb5d4b17a7b26aebd::" providerId="AD" clId="Web-{6664179E-069A-8110-1FE8-0C0A01BA456A}" dt="2021-06-14T19:40:19.546" v="301" actId="20577"/>
          <ac:spMkLst>
            <pc:docMk/>
            <pc:sldMk cId="3468051008" sldId="277"/>
            <ac:spMk id="2" creationId="{4112A6C1-30EE-4C11-A6F2-2079D60B0838}"/>
          </ac:spMkLst>
        </pc:spChg>
        <pc:spChg chg="del">
          <ac:chgData name="Guest User" userId="S::urn:spo:anon#7b9e94527323c0484d23bd0eb1c4a4862b7e18994fc944dbb5d4b17a7b26aebd::" providerId="AD" clId="Web-{6664179E-069A-8110-1FE8-0C0A01BA456A}" dt="2021-06-14T19:04:11.512" v="101"/>
          <ac:spMkLst>
            <pc:docMk/>
            <pc:sldMk cId="3468051008" sldId="277"/>
            <ac:spMk id="5" creationId="{DEBCEC54-C27B-4070-AD5B-DE1465199261}"/>
          </ac:spMkLst>
        </pc:spChg>
        <pc:spChg chg="del">
          <ac:chgData name="Guest User" userId="S::urn:spo:anon#7b9e94527323c0484d23bd0eb1c4a4862b7e18994fc944dbb5d4b17a7b26aebd::" providerId="AD" clId="Web-{6664179E-069A-8110-1FE8-0C0A01BA456A}" dt="2021-06-14T19:04:12.293" v="102"/>
          <ac:spMkLst>
            <pc:docMk/>
            <pc:sldMk cId="3468051008" sldId="277"/>
            <ac:spMk id="7" creationId="{0675064B-3477-4E9E-8A33-9692E4DDF62B}"/>
          </ac:spMkLst>
        </pc:spChg>
        <pc:spChg chg="del">
          <ac:chgData name="Guest User" userId="S::urn:spo:anon#7b9e94527323c0484d23bd0eb1c4a4862b7e18994fc944dbb5d4b17a7b26aebd::" providerId="AD" clId="Web-{6664179E-069A-8110-1FE8-0C0A01BA456A}" dt="2021-06-14T19:04:14.855" v="104"/>
          <ac:spMkLst>
            <pc:docMk/>
            <pc:sldMk cId="3468051008" sldId="277"/>
            <ac:spMk id="8" creationId="{1CAC992E-5C79-4ED3-90D3-697C8798DBC1}"/>
          </ac:spMkLst>
        </pc:spChg>
        <pc:spChg chg="del">
          <ac:chgData name="Guest User" userId="S::urn:spo:anon#7b9e94527323c0484d23bd0eb1c4a4862b7e18994fc944dbb5d4b17a7b26aebd::" providerId="AD" clId="Web-{6664179E-069A-8110-1FE8-0C0A01BA456A}" dt="2021-06-14T19:04:12.871" v="103"/>
          <ac:spMkLst>
            <pc:docMk/>
            <pc:sldMk cId="3468051008" sldId="277"/>
            <ac:spMk id="9" creationId="{692EA7A3-032F-4859-90F6-494ADE514D35}"/>
          </ac:spMkLst>
        </pc:spChg>
      </pc:sldChg>
      <pc:sldChg chg="delSp modSp">
        <pc:chgData name="Guest User" userId="S::urn:spo:anon#7b9e94527323c0484d23bd0eb1c4a4862b7e18994fc944dbb5d4b17a7b26aebd::" providerId="AD" clId="Web-{6664179E-069A-8110-1FE8-0C0A01BA456A}" dt="2021-06-14T19:33:32.348" v="268" actId="1076"/>
        <pc:sldMkLst>
          <pc:docMk/>
          <pc:sldMk cId="3870015477" sldId="279"/>
        </pc:sldMkLst>
        <pc:spChg chg="mod">
          <ac:chgData name="Guest User" userId="S::urn:spo:anon#7b9e94527323c0484d23bd0eb1c4a4862b7e18994fc944dbb5d4b17a7b26aebd::" providerId="AD" clId="Web-{6664179E-069A-8110-1FE8-0C0A01BA456A}" dt="2021-06-14T19:33:32.348" v="268" actId="1076"/>
          <ac:spMkLst>
            <pc:docMk/>
            <pc:sldMk cId="3870015477" sldId="279"/>
            <ac:spMk id="2" creationId="{0461D6D1-148E-4F29-8FB4-4EFFC99B590F}"/>
          </ac:spMkLst>
        </pc:spChg>
        <pc:spChg chg="del mod">
          <ac:chgData name="Guest User" userId="S::urn:spo:anon#7b9e94527323c0484d23bd0eb1c4a4862b7e18994fc944dbb5d4b17a7b26aebd::" providerId="AD" clId="Web-{6664179E-069A-8110-1FE8-0C0A01BA456A}" dt="2021-06-14T19:31:51.611" v="193"/>
          <ac:spMkLst>
            <pc:docMk/>
            <pc:sldMk cId="3870015477" sldId="279"/>
            <ac:spMk id="4" creationId="{1356B6F4-6BF4-444C-8EB9-CE848C841587}"/>
          </ac:spMkLst>
        </pc:spChg>
        <pc:spChg chg="del mod">
          <ac:chgData name="Guest User" userId="S::urn:spo:anon#7b9e94527323c0484d23bd0eb1c4a4862b7e18994fc944dbb5d4b17a7b26aebd::" providerId="AD" clId="Web-{6664179E-069A-8110-1FE8-0C0A01BA456A}" dt="2021-06-14T19:31:54.502" v="194"/>
          <ac:spMkLst>
            <pc:docMk/>
            <pc:sldMk cId="3870015477" sldId="279"/>
            <ac:spMk id="5" creationId="{E914CFDB-0BF4-42A7-A11B-6F1C1167C2C4}"/>
          </ac:spMkLst>
        </pc:spChg>
      </pc:sldChg>
      <pc:sldChg chg="modSp">
        <pc:chgData name="Guest User" userId="S::urn:spo:anon#7b9e94527323c0484d23bd0eb1c4a4862b7e18994fc944dbb5d4b17a7b26aebd::" providerId="AD" clId="Web-{6664179E-069A-8110-1FE8-0C0A01BA456A}" dt="2021-06-14T19:59:38.837" v="406" actId="1076"/>
        <pc:sldMkLst>
          <pc:docMk/>
          <pc:sldMk cId="257073695" sldId="280"/>
        </pc:sldMkLst>
        <pc:spChg chg="mod">
          <ac:chgData name="Guest User" userId="S::urn:spo:anon#7b9e94527323c0484d23bd0eb1c4a4862b7e18994fc944dbb5d4b17a7b26aebd::" providerId="AD" clId="Web-{6664179E-069A-8110-1FE8-0C0A01BA456A}" dt="2021-06-14T19:59:38.837" v="406" actId="1076"/>
          <ac:spMkLst>
            <pc:docMk/>
            <pc:sldMk cId="257073695" sldId="280"/>
            <ac:spMk id="43" creationId="{8BB84DEB-86AF-4895-8CB4-3A517C4526A4}"/>
          </ac:spMkLst>
        </pc:spChg>
      </pc:sldChg>
      <pc:sldChg chg="delSp modSp">
        <pc:chgData name="Guest User" userId="S::urn:spo:anon#7b9e94527323c0484d23bd0eb1c4a4862b7e18994fc944dbb5d4b17a7b26aebd::" providerId="AD" clId="Web-{6664179E-069A-8110-1FE8-0C0A01BA456A}" dt="2021-06-14T19:48:47.432" v="357" actId="1076"/>
        <pc:sldMkLst>
          <pc:docMk/>
          <pc:sldMk cId="4143204471" sldId="281"/>
        </pc:sldMkLst>
        <pc:spChg chg="mod">
          <ac:chgData name="Guest User" userId="S::urn:spo:anon#7b9e94527323c0484d23bd0eb1c4a4862b7e18994fc944dbb5d4b17a7b26aebd::" providerId="AD" clId="Web-{6664179E-069A-8110-1FE8-0C0A01BA456A}" dt="2021-06-14T19:48:42.666" v="354" actId="1076"/>
          <ac:spMkLst>
            <pc:docMk/>
            <pc:sldMk cId="4143204471" sldId="281"/>
            <ac:spMk id="2" creationId="{E602B2DD-6AB1-47AC-9EA5-4ACCA88A5A68}"/>
          </ac:spMkLst>
        </pc:spChg>
        <pc:spChg chg="del mod">
          <ac:chgData name="Guest User" userId="S::urn:spo:anon#7b9e94527323c0484d23bd0eb1c4a4862b7e18994fc944dbb5d4b17a7b26aebd::" providerId="AD" clId="Web-{6664179E-069A-8110-1FE8-0C0A01BA456A}" dt="2021-06-14T19:46:47.679" v="304"/>
          <ac:spMkLst>
            <pc:docMk/>
            <pc:sldMk cId="4143204471" sldId="281"/>
            <ac:spMk id="12" creationId="{3BDEF4EB-54A7-4E62-AAED-E18FB81BF871}"/>
          </ac:spMkLst>
        </pc:spChg>
        <pc:picChg chg="mod">
          <ac:chgData name="Guest User" userId="S::urn:spo:anon#7b9e94527323c0484d23bd0eb1c4a4862b7e18994fc944dbb5d4b17a7b26aebd::" providerId="AD" clId="Web-{6664179E-069A-8110-1FE8-0C0A01BA456A}" dt="2021-06-14T19:48:47.432" v="357" actId="1076"/>
          <ac:picMkLst>
            <pc:docMk/>
            <pc:sldMk cId="4143204471" sldId="281"/>
            <ac:picMk id="1026" creationId="{B6DF5172-369B-432E-BE81-7135A8F29A66}"/>
          </ac:picMkLst>
        </pc:picChg>
      </pc:sldChg>
      <pc:sldChg chg="addSp delSp modSp">
        <pc:chgData name="Guest User" userId="S::urn:spo:anon#7b9e94527323c0484d23bd0eb1c4a4862b7e18994fc944dbb5d4b17a7b26aebd::" providerId="AD" clId="Web-{6664179E-069A-8110-1FE8-0C0A01BA456A}" dt="2021-06-14T19:48:59.557" v="361" actId="1076"/>
        <pc:sldMkLst>
          <pc:docMk/>
          <pc:sldMk cId="3215983072" sldId="282"/>
        </pc:sldMkLst>
        <pc:picChg chg="add mod">
          <ac:chgData name="Guest User" userId="S::urn:spo:anon#7b9e94527323c0484d23bd0eb1c4a4862b7e18994fc944dbb5d4b17a7b26aebd::" providerId="AD" clId="Web-{6664179E-069A-8110-1FE8-0C0A01BA456A}" dt="2021-06-14T19:48:59.557" v="361" actId="1076"/>
          <ac:picMkLst>
            <pc:docMk/>
            <pc:sldMk cId="3215983072" sldId="282"/>
            <ac:picMk id="3" creationId="{0E07864C-2CC4-4BB2-949E-254C6DF458A0}"/>
          </ac:picMkLst>
        </pc:picChg>
        <pc:picChg chg="del mod">
          <ac:chgData name="Guest User" userId="S::urn:spo:anon#7b9e94527323c0484d23bd0eb1c4a4862b7e18994fc944dbb5d4b17a7b26aebd::" providerId="AD" clId="Web-{6664179E-069A-8110-1FE8-0C0A01BA456A}" dt="2021-06-14T19:48:57.354" v="360"/>
          <ac:picMkLst>
            <pc:docMk/>
            <pc:sldMk cId="3215983072" sldId="282"/>
            <ac:picMk id="1026" creationId="{B6DF5172-369B-432E-BE81-7135A8F29A66}"/>
          </ac:picMkLst>
        </pc:picChg>
      </pc:sldChg>
      <pc:sldChg chg="modSp">
        <pc:chgData name="Guest User" userId="S::urn:spo:anon#7b9e94527323c0484d23bd0eb1c4a4862b7e18994fc944dbb5d4b17a7b26aebd::" providerId="AD" clId="Web-{6664179E-069A-8110-1FE8-0C0A01BA456A}" dt="2021-06-14T20:02:52.888" v="409" actId="1076"/>
        <pc:sldMkLst>
          <pc:docMk/>
          <pc:sldMk cId="3465231776" sldId="283"/>
        </pc:sldMkLst>
        <pc:picChg chg="mod">
          <ac:chgData name="Guest User" userId="S::urn:spo:anon#7b9e94527323c0484d23bd0eb1c4a4862b7e18994fc944dbb5d4b17a7b26aebd::" providerId="AD" clId="Web-{6664179E-069A-8110-1FE8-0C0A01BA456A}" dt="2021-06-14T20:02:52.888" v="409" actId="1076"/>
          <ac:picMkLst>
            <pc:docMk/>
            <pc:sldMk cId="3465231776" sldId="283"/>
            <ac:picMk id="2" creationId="{10DAB4E3-F8A4-4A61-A0CA-D2BA9670B8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4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858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445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66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1f26632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1f26632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2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b3738a8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b3738a8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28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83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312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7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Data &amp; Knowledge Engineering - Präsentation 3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14900" y="2950211"/>
            <a:ext cx="8222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15.6.2021 Gruppe 2 - </a:t>
            </a:r>
            <a:r>
              <a:rPr lang="en" sz="2400" err="1"/>
              <a:t>DefinitelyNotTwitter</a:t>
            </a:r>
            <a:endParaRPr sz="2400" err="1"/>
          </a:p>
          <a:p>
            <a:pPr marL="0" indent="0"/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indent="0"/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Bolda Stefan (k11818868)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Famler Alexander (k11802891)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Gartner Anna (k11808830)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/>
              <a:t>Hinterhölzl</a:t>
            </a:r>
            <a:r>
              <a:rPr lang="en" sz="1200"/>
              <a:t> Stefan (k11818867)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600" y="4447799"/>
            <a:ext cx="18573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599" y="2730925"/>
            <a:ext cx="1161800" cy="9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Authentication/Error Handling Helpers</a:t>
            </a:r>
          </a:p>
        </p:txBody>
      </p:sp>
      <p:pic>
        <p:nvPicPr>
          <p:cNvPr id="1026" name="Picture 2" descr="Why you should choose Angular for your next front-end project | by Sam  Redmond | Noteworthy - The Journal Blog">
            <a:extLst>
              <a:ext uri="{FF2B5EF4-FFF2-40B4-BE49-F238E27FC236}">
                <a16:creationId xmlns:a16="http://schemas.microsoft.com/office/drawing/2014/main" id="{B6DF5172-369B-432E-BE81-7135A8F2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7" y="2420185"/>
            <a:ext cx="1235106" cy="12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602B2DD-6AB1-47AC-9EA5-4ACCA88A5A68}"/>
              </a:ext>
            </a:extLst>
          </p:cNvPr>
          <p:cNvSpPr txBox="1"/>
          <p:nvPr/>
        </p:nvSpPr>
        <p:spPr>
          <a:xfrm>
            <a:off x="1364363" y="2112818"/>
            <a:ext cx="7496825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/>
              <a:t>JWT – Interceptor: </a:t>
            </a:r>
            <a:r>
              <a:rPr lang="en-US" sz="1600" err="1"/>
              <a:t>Fügt</a:t>
            </a:r>
            <a:r>
              <a:rPr lang="en-US" sz="1600"/>
              <a:t> </a:t>
            </a:r>
            <a:r>
              <a:rPr lang="en-US" sz="1600" err="1"/>
              <a:t>automatisch</a:t>
            </a:r>
            <a:r>
              <a:rPr lang="en-US" sz="1600"/>
              <a:t> </a:t>
            </a:r>
            <a:r>
              <a:rPr lang="en-US" sz="1600" err="1"/>
              <a:t>jedem</a:t>
            </a:r>
            <a:r>
              <a:rPr lang="en-US" sz="1600"/>
              <a:t> </a:t>
            </a:r>
            <a:r>
              <a:rPr lang="en-US" sz="1600" err="1"/>
              <a:t>ausgehenden</a:t>
            </a:r>
            <a:r>
              <a:rPr lang="en-US" sz="1600"/>
              <a:t> HTTP Call </a:t>
            </a:r>
            <a:r>
              <a:rPr lang="en-US" sz="1600" err="1"/>
              <a:t>aus</a:t>
            </a:r>
            <a:r>
              <a:rPr lang="en-US" sz="1600"/>
              <a:t> Angular dem Token </a:t>
            </a:r>
            <a:r>
              <a:rPr lang="en-US" sz="1600" err="1"/>
              <a:t>als</a:t>
            </a:r>
            <a:r>
              <a:rPr lang="en-US" sz="1600"/>
              <a:t> Header </a:t>
            </a:r>
            <a:r>
              <a:rPr lang="en-US" sz="1600" err="1"/>
              <a:t>hinzu</a:t>
            </a:r>
            <a:r>
              <a:rPr lang="en-US" sz="1600"/>
              <a:t>. </a:t>
            </a:r>
            <a:r>
              <a:rPr lang="en-US" sz="1600" err="1"/>
              <a:t>Nicht</a:t>
            </a:r>
            <a:r>
              <a:rPr lang="en-US" sz="1600"/>
              <a:t> </a:t>
            </a:r>
            <a:r>
              <a:rPr lang="en-US" sz="1600" err="1"/>
              <a:t>überall</a:t>
            </a:r>
            <a:r>
              <a:rPr lang="en-US" sz="1600"/>
              <a:t> in der Anwendung </a:t>
            </a:r>
            <a:r>
              <a:rPr lang="en-US" sz="1600" err="1"/>
              <a:t>notwendig</a:t>
            </a:r>
            <a:r>
              <a:rPr lang="en-US" sz="1600"/>
              <a:t>, </a:t>
            </a:r>
            <a:r>
              <a:rPr lang="en-US" sz="1600" err="1"/>
              <a:t>einmal</a:t>
            </a:r>
            <a:r>
              <a:rPr lang="en-US" sz="1600"/>
              <a:t> </a:t>
            </a:r>
            <a:r>
              <a:rPr lang="en-US" sz="1600" err="1"/>
              <a:t>zentral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/>
              <a:t>Error – Interceptor: </a:t>
            </a:r>
            <a:r>
              <a:rPr lang="en-US" sz="1600" err="1"/>
              <a:t>Kontrolliert</a:t>
            </a:r>
            <a:r>
              <a:rPr lang="en-US" sz="1600"/>
              <a:t> </a:t>
            </a:r>
            <a:r>
              <a:rPr lang="en-US" sz="1600" err="1"/>
              <a:t>automatisch</a:t>
            </a:r>
            <a:r>
              <a:rPr lang="en-US" sz="1600"/>
              <a:t> </a:t>
            </a:r>
            <a:r>
              <a:rPr lang="en-US" sz="1600" err="1"/>
              <a:t>jede</a:t>
            </a:r>
            <a:r>
              <a:rPr lang="en-US" sz="1600"/>
              <a:t> HTTP Response, </a:t>
            </a:r>
            <a:r>
              <a:rPr lang="en-US" sz="1600" err="1"/>
              <a:t>ob</a:t>
            </a:r>
            <a:r>
              <a:rPr lang="en-US" sz="1600"/>
              <a:t> der Status “Unauthorized” </a:t>
            </a:r>
            <a:r>
              <a:rPr lang="en-US" sz="1600" err="1"/>
              <a:t>oder</a:t>
            </a:r>
            <a:r>
              <a:rPr lang="en-US" sz="1600"/>
              <a:t> “No Response” </a:t>
            </a:r>
            <a:r>
              <a:rPr lang="en-US" sz="1600" err="1"/>
              <a:t>ist</a:t>
            </a:r>
            <a:r>
              <a:rPr lang="en-US" sz="1600"/>
              <a:t>. </a:t>
            </a:r>
            <a:r>
              <a:rPr lang="en-US" sz="1600" err="1"/>
              <a:t>Im</a:t>
            </a:r>
            <a:r>
              <a:rPr lang="en-US" sz="1600"/>
              <a:t> </a:t>
            </a:r>
            <a:r>
              <a:rPr lang="en-US" sz="1600" err="1"/>
              <a:t>ersten</a:t>
            </a:r>
            <a:r>
              <a:rPr lang="en-US" sz="1600"/>
              <a:t> Fall </a:t>
            </a:r>
            <a:r>
              <a:rPr lang="en-US" sz="1600" err="1"/>
              <a:t>ist</a:t>
            </a:r>
            <a:r>
              <a:rPr lang="en-US" sz="1600"/>
              <a:t> die Session </a:t>
            </a:r>
            <a:r>
              <a:rPr lang="en-US" sz="1600" err="1"/>
              <a:t>abgelaufenund</a:t>
            </a:r>
            <a:r>
              <a:rPr lang="en-US" sz="1600"/>
              <a:t> der </a:t>
            </a:r>
            <a:r>
              <a:rPr lang="en-US" sz="1600" err="1"/>
              <a:t>Benutzer</a:t>
            </a:r>
            <a:r>
              <a:rPr lang="en-US" sz="1600"/>
              <a:t> </a:t>
            </a:r>
            <a:r>
              <a:rPr lang="en-US" sz="1600" err="1"/>
              <a:t>wird</a:t>
            </a:r>
            <a:r>
              <a:rPr lang="en-US" sz="1600"/>
              <a:t> </a:t>
            </a:r>
            <a:r>
              <a:rPr lang="en-US" sz="1600" err="1"/>
              <a:t>abgemeldet</a:t>
            </a:r>
            <a:r>
              <a:rPr lang="en-US" sz="1600"/>
              <a:t>. </a:t>
            </a:r>
            <a:r>
              <a:rPr lang="en-US" sz="1600" err="1"/>
              <a:t>Im</a:t>
            </a:r>
            <a:r>
              <a:rPr lang="en-US" sz="1600"/>
              <a:t> </a:t>
            </a:r>
            <a:r>
              <a:rPr lang="en-US" sz="1600" err="1"/>
              <a:t>zweiten</a:t>
            </a:r>
            <a:r>
              <a:rPr lang="en-US" sz="1600"/>
              <a:t> Fall </a:t>
            </a:r>
            <a:r>
              <a:rPr lang="en-US" sz="1600" err="1"/>
              <a:t>wird</a:t>
            </a:r>
            <a:r>
              <a:rPr lang="en-US" sz="1600"/>
              <a:t> die </a:t>
            </a:r>
            <a:r>
              <a:rPr lang="en-US" sz="1600" err="1"/>
              <a:t>Mitteilung</a:t>
            </a:r>
            <a:r>
              <a:rPr lang="en-US" sz="1600"/>
              <a:t> </a:t>
            </a:r>
            <a:r>
              <a:rPr lang="en-US" sz="1600" err="1"/>
              <a:t>gegeben</a:t>
            </a:r>
            <a:r>
              <a:rPr lang="en-US" sz="1600"/>
              <a:t>,  </a:t>
            </a:r>
            <a:r>
              <a:rPr lang="en-US" sz="1600" err="1"/>
              <a:t>dass</a:t>
            </a:r>
            <a:r>
              <a:rPr lang="en-US" sz="1600"/>
              <a:t> die Server </a:t>
            </a:r>
            <a:r>
              <a:rPr lang="en-US" sz="1600" err="1"/>
              <a:t>gerade</a:t>
            </a:r>
            <a:r>
              <a:rPr lang="en-US" sz="1600"/>
              <a:t> offline </a:t>
            </a:r>
            <a:r>
              <a:rPr lang="en-US" sz="1600" err="1"/>
              <a:t>sind</a:t>
            </a:r>
            <a:r>
              <a:rPr lang="en-US" sz="160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14320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Beispiel Interceptor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5C10F-4904-4AAC-9C0E-BC6FDF8C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15" y="1828716"/>
            <a:ext cx="4873770" cy="3024705"/>
          </a:xfrm>
          <a:prstGeom prst="rect">
            <a:avLst/>
          </a:prstGeom>
        </p:spPr>
      </p:pic>
      <p:pic>
        <p:nvPicPr>
          <p:cNvPr id="3" name="Picture 2" descr="Why you should choose Angular for your next front-end project | by Sam  Redmond | Noteworthy - The Journal Blog">
            <a:extLst>
              <a:ext uri="{FF2B5EF4-FFF2-40B4-BE49-F238E27FC236}">
                <a16:creationId xmlns:a16="http://schemas.microsoft.com/office/drawing/2014/main" id="{0E07864C-2CC4-4BB2-949E-254C6DF4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7" y="2572585"/>
            <a:ext cx="1235106" cy="12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8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Networking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63B9151-2FA0-4CA7-B6FC-6FAE243A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86" y="2106293"/>
            <a:ext cx="3962864" cy="25548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6B7DCD-FC2A-4444-81DA-21EE7AB434CD}"/>
              </a:ext>
            </a:extLst>
          </p:cNvPr>
          <p:cNvSpPr/>
          <p:nvPr/>
        </p:nvSpPr>
        <p:spPr>
          <a:xfrm>
            <a:off x="4323885" y="588227"/>
            <a:ext cx="571500" cy="57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cs typeface="Arial"/>
              </a:rPr>
              <a:t>id1</a:t>
            </a:r>
            <a:endParaRPr lang="en-US" sz="1100"/>
          </a:p>
        </p:txBody>
      </p:sp>
      <p:cxnSp>
        <p:nvCxnSpPr>
          <p:cNvPr id="9" name="Gerade Verbindung mit Pfeil 23">
            <a:extLst>
              <a:ext uri="{FF2B5EF4-FFF2-40B4-BE49-F238E27FC236}">
                <a16:creationId xmlns:a16="http://schemas.microsoft.com/office/drawing/2014/main" id="{559EAB32-14D5-44E4-A005-6C0C407E8082}"/>
              </a:ext>
            </a:extLst>
          </p:cNvPr>
          <p:cNvCxnSpPr>
            <a:cxnSpLocks/>
          </p:cNvCxnSpPr>
          <p:nvPr/>
        </p:nvCxnSpPr>
        <p:spPr>
          <a:xfrm flipV="1">
            <a:off x="4934862" y="911996"/>
            <a:ext cx="1597007" cy="1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CF63A67-1EC5-448B-A575-F9F1F84936BC}"/>
              </a:ext>
            </a:extLst>
          </p:cNvPr>
          <p:cNvSpPr/>
          <p:nvPr/>
        </p:nvSpPr>
        <p:spPr>
          <a:xfrm>
            <a:off x="6561098" y="616104"/>
            <a:ext cx="571500" cy="57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cs typeface="Arial"/>
              </a:rPr>
              <a:t>id2</a:t>
            </a:r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26734-8193-448D-831B-D9BA1814D5C8}"/>
              </a:ext>
            </a:extLst>
          </p:cNvPr>
          <p:cNvSpPr txBox="1"/>
          <p:nvPr/>
        </p:nvSpPr>
        <p:spPr>
          <a:xfrm>
            <a:off x="5266859" y="590316"/>
            <a:ext cx="24435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follows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9257C-9E7B-4F6C-8A8F-857FA43F9568}"/>
              </a:ext>
            </a:extLst>
          </p:cNvPr>
          <p:cNvSpPr txBox="1"/>
          <p:nvPr/>
        </p:nvSpPr>
        <p:spPr>
          <a:xfrm>
            <a:off x="339723" y="2029985"/>
            <a:ext cx="245977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/>
              <a:t>User </a:t>
            </a:r>
            <a:r>
              <a:rPr lang="en-US" err="1"/>
              <a:t>betätigt</a:t>
            </a:r>
            <a:r>
              <a:rPr lang="en-US"/>
              <a:t> "follow"-Button und </a:t>
            </a:r>
            <a:r>
              <a:rPr lang="en-US" err="1"/>
              <a:t>löst</a:t>
            </a:r>
            <a:r>
              <a:rPr lang="en-US"/>
              <a:t> </a:t>
            </a:r>
            <a:r>
              <a:rPr lang="en-US" err="1"/>
              <a:t>somit</a:t>
            </a:r>
            <a:r>
              <a:rPr lang="en-US"/>
              <a:t> die </a:t>
            </a:r>
            <a:r>
              <a:rPr lang="en-US" err="1"/>
              <a:t>Erstellung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Neo4j Relationship </a:t>
            </a:r>
            <a:r>
              <a:rPr lang="en-US" err="1"/>
              <a:t>aus.</a:t>
            </a:r>
            <a:r>
              <a:rPr lang="en-US"/>
              <a:t> Die Kommunikation </a:t>
            </a:r>
            <a:r>
              <a:rPr lang="en-US" err="1"/>
              <a:t>findet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Rest </a:t>
            </a:r>
            <a:r>
              <a:rPr lang="en-US" err="1"/>
              <a:t>statt</a:t>
            </a:r>
            <a:r>
              <a:rPr lang="en-US"/>
              <a:t>.</a:t>
            </a: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C31C38B-875B-4263-A165-535C864EF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61" y="3363112"/>
            <a:ext cx="4332249" cy="1296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79F41-3BC4-479B-8DD4-0182E2B9C915}"/>
              </a:ext>
            </a:extLst>
          </p:cNvPr>
          <p:cNvSpPr txBox="1"/>
          <p:nvPr/>
        </p:nvSpPr>
        <p:spPr>
          <a:xfrm>
            <a:off x="6740912" y="2914649"/>
            <a:ext cx="15235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Cypher Query Language</a:t>
            </a:r>
          </a:p>
        </p:txBody>
      </p:sp>
      <p:pic>
        <p:nvPicPr>
          <p:cNvPr id="3" name="Picture 2" descr="Why you should choose Angular for your next front-end project | by Sam  Redmond | Noteworthy - The Journal Blog">
            <a:extLst>
              <a:ext uri="{FF2B5EF4-FFF2-40B4-BE49-F238E27FC236}">
                <a16:creationId xmlns:a16="http://schemas.microsoft.com/office/drawing/2014/main" id="{89CDB6FF-13FD-4358-BEC3-8F853DE9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8" y="1263618"/>
            <a:ext cx="483611" cy="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B682C22-D543-4B3A-A84B-0ACB3893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65" y="2174750"/>
            <a:ext cx="732219" cy="1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0770E047-7DA3-4F6A-B089-695F14CF7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950" y="2830223"/>
            <a:ext cx="437718" cy="45070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13B0C211-27E0-4D5B-B01E-078FCD49D5D2}"/>
              </a:ext>
            </a:extLst>
          </p:cNvPr>
          <p:cNvSpPr/>
          <p:nvPr/>
        </p:nvSpPr>
        <p:spPr>
          <a:xfrm>
            <a:off x="3297086" y="1777313"/>
            <a:ext cx="123391" cy="3701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5C20721-CC95-4520-8BBE-A4D69742BDC3}"/>
              </a:ext>
            </a:extLst>
          </p:cNvPr>
          <p:cNvSpPr/>
          <p:nvPr/>
        </p:nvSpPr>
        <p:spPr>
          <a:xfrm>
            <a:off x="3297086" y="2517665"/>
            <a:ext cx="123391" cy="3701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F4568-85C2-4526-9458-C94C08D973BA}"/>
              </a:ext>
            </a:extLst>
          </p:cNvPr>
          <p:cNvSpPr txBox="1"/>
          <p:nvPr/>
        </p:nvSpPr>
        <p:spPr>
          <a:xfrm>
            <a:off x="3421206" y="1856075"/>
            <a:ext cx="1165082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REST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38A876-8F46-4AF8-A0CC-7C61FD63A3A6}"/>
              </a:ext>
            </a:extLst>
          </p:cNvPr>
          <p:cNvSpPr txBox="1"/>
          <p:nvPr/>
        </p:nvSpPr>
        <p:spPr>
          <a:xfrm>
            <a:off x="3486148" y="2570450"/>
            <a:ext cx="1165082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1190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Posten</a:t>
            </a:r>
          </a:p>
        </p:txBody>
      </p:sp>
    </p:spTree>
    <p:extLst>
      <p:ext uri="{BB962C8B-B14F-4D97-AF65-F5344CB8AC3E}">
        <p14:creationId xmlns:p14="http://schemas.microsoft.com/office/powerpoint/2010/main" val="405751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C956700A-64B2-4C60-8FEC-54B872C0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9" y="89938"/>
            <a:ext cx="4701633" cy="3318819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E0B622-A7C0-4D0E-A8AF-412CBD2C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619" y="1391130"/>
            <a:ext cx="5287071" cy="375127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11FD202-BC70-4F67-A275-7598DA3E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8" y="3977273"/>
            <a:ext cx="2743200" cy="722962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21FF9415-C1FF-4DE5-8CCC-D9454B94559D}"/>
              </a:ext>
            </a:extLst>
          </p:cNvPr>
          <p:cNvSpPr/>
          <p:nvPr/>
        </p:nvSpPr>
        <p:spPr>
          <a:xfrm flipV="1">
            <a:off x="5029454" y="345440"/>
            <a:ext cx="977900" cy="889000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E3DB266-B2CD-40C9-BAC3-4E3778668622}"/>
              </a:ext>
            </a:extLst>
          </p:cNvPr>
          <p:cNvSpPr/>
          <p:nvPr/>
        </p:nvSpPr>
        <p:spPr>
          <a:xfrm>
            <a:off x="2911221" y="4161409"/>
            <a:ext cx="869950" cy="355600"/>
          </a:xfrm>
          <a:prstGeom prst="lef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E88F5-2730-4165-86F0-2BDFF18518AC}"/>
              </a:ext>
            </a:extLst>
          </p:cNvPr>
          <p:cNvSpPr txBox="1"/>
          <p:nvPr/>
        </p:nvSpPr>
        <p:spPr>
          <a:xfrm>
            <a:off x="2029522" y="14775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PostTopicService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3503-40C1-45B9-8D94-8521D82225A4}"/>
              </a:ext>
            </a:extLst>
          </p:cNvPr>
          <p:cNvSpPr txBox="1"/>
          <p:nvPr/>
        </p:nvSpPr>
        <p:spPr>
          <a:xfrm>
            <a:off x="6002143" y="149286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PostingService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A1460-A55B-4D52-97B0-A941E14F18B7}"/>
              </a:ext>
            </a:extLst>
          </p:cNvPr>
          <p:cNvSpPr txBox="1"/>
          <p:nvPr/>
        </p:nvSpPr>
        <p:spPr>
          <a:xfrm>
            <a:off x="1053789" y="438521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PostingService</a:t>
            </a:r>
          </a:p>
        </p:txBody>
      </p:sp>
    </p:spTree>
    <p:extLst>
      <p:ext uri="{BB962C8B-B14F-4D97-AF65-F5344CB8AC3E}">
        <p14:creationId xmlns:p14="http://schemas.microsoft.com/office/powerpoint/2010/main" val="274604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Elastische Suche</a:t>
            </a:r>
          </a:p>
        </p:txBody>
      </p:sp>
    </p:spTree>
    <p:extLst>
      <p:ext uri="{BB962C8B-B14F-4D97-AF65-F5344CB8AC3E}">
        <p14:creationId xmlns:p14="http://schemas.microsoft.com/office/powerpoint/2010/main" val="33599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0DAB4E3-F8A4-4A61-A0CA-D2BA9670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" y="165597"/>
            <a:ext cx="7903581" cy="4808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FB194-55CB-4711-9F89-2FE937CCB1FB}"/>
              </a:ext>
            </a:extLst>
          </p:cNvPr>
          <p:cNvSpPr txBox="1"/>
          <p:nvPr/>
        </p:nvSpPr>
        <p:spPr>
          <a:xfrm>
            <a:off x="6622431" y="1736802"/>
            <a:ext cx="1551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 Endpoints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6B589-F41C-4FF5-94FC-934D65C58813}"/>
              </a:ext>
            </a:extLst>
          </p:cNvPr>
          <p:cNvSpPr txBox="1"/>
          <p:nvPr/>
        </p:nvSpPr>
        <p:spPr>
          <a:xfrm>
            <a:off x="6246077" y="628649"/>
            <a:ext cx="1551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34652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4DD2354-7335-4D57-B32A-348496D8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87" y="939990"/>
            <a:ext cx="5774938" cy="129445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51E25A9-0493-41BF-94B4-31B7CC3A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28" y="2609566"/>
            <a:ext cx="6088565" cy="14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52DDA-3044-4AD6-8F49-82083EC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Nächste Schritte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C8C54-41D6-43A1-B1F4-F2CBB0641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Pct val="100000"/>
              <a:buFont typeface="+mj-lt"/>
              <a:buAutoNum type="arabicPeriod"/>
            </a:pPr>
            <a:endParaRPr lang="de-AT"/>
          </a:p>
          <a:p>
            <a:pPr marL="114300" indent="0">
              <a:buNone/>
            </a:pPr>
            <a:endParaRPr lang="de-AT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E55973D-7298-4254-A80B-DDF239425250}"/>
              </a:ext>
            </a:extLst>
          </p:cNvPr>
          <p:cNvSpPr>
            <a:spLocks noGrp="1"/>
          </p:cNvSpPr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ClrTx/>
              <a:buSzPct val="100000"/>
              <a:buNone/>
            </a:pPr>
            <a:endParaRPr lang="de-AT" sz="1400">
              <a:solidFill>
                <a:srgbClr val="000000"/>
              </a:solidFill>
              <a:sym typeface="Arial"/>
            </a:endParaRPr>
          </a:p>
          <a:p>
            <a:pPr>
              <a:lnSpc>
                <a:spcPct val="114999"/>
              </a:lnSpc>
              <a:buClrTx/>
              <a:buSzPct val="100000"/>
              <a:buAutoNum type="arabicPeriod"/>
            </a:pPr>
            <a:r>
              <a:rPr lang="de-AT" err="1">
                <a:solidFill>
                  <a:srgbClr val="000000"/>
                </a:solidFill>
                <a:sym typeface="Arial"/>
              </a:rPr>
              <a:t>Resilience</a:t>
            </a:r>
            <a:r>
              <a:rPr lang="de-AT">
                <a:solidFill>
                  <a:srgbClr val="000000"/>
                </a:solidFill>
                <a:sym typeface="Arial"/>
              </a:rPr>
              <a:t> verbessern</a:t>
            </a:r>
            <a:endParaRPr lang="de-AT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Tx/>
              <a:buSzPct val="100000"/>
              <a:buAutoNum type="arabicPeriod"/>
            </a:pPr>
            <a:endParaRPr lang="de-AT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Tx/>
              <a:buSzPct val="100000"/>
              <a:buAutoNum type="arabicPeriod"/>
            </a:pPr>
            <a:r>
              <a:rPr lang="de-AT" err="1">
                <a:solidFill>
                  <a:srgbClr val="000000"/>
                </a:solidFill>
              </a:rPr>
              <a:t>Notification</a:t>
            </a:r>
            <a:r>
              <a:rPr lang="de-AT">
                <a:solidFill>
                  <a:srgbClr val="000000"/>
                </a:solidFill>
              </a:rPr>
              <a:t> Service verbinden und Frontend fertig stellen</a:t>
            </a:r>
          </a:p>
          <a:p>
            <a:pPr>
              <a:lnSpc>
                <a:spcPct val="114999"/>
              </a:lnSpc>
              <a:buClrTx/>
              <a:buSzPct val="100000"/>
              <a:buAutoNum type="arabicPeriod"/>
            </a:pPr>
            <a:endParaRPr lang="de-AT">
              <a:solidFill>
                <a:srgbClr val="000000"/>
              </a:solidFill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de-AT">
                <a:solidFill>
                  <a:srgbClr val="000000"/>
                </a:solidFill>
                <a:sym typeface="Arial"/>
              </a:rPr>
              <a:t>Testen, testen, testen…</a:t>
            </a:r>
            <a:endParaRPr lang="de-AT">
              <a:solidFill>
                <a:srgbClr val="000000"/>
              </a:solidFill>
            </a:endParaRPr>
          </a:p>
          <a:p>
            <a:pPr>
              <a:buClrTx/>
              <a:buSzPct val="100000"/>
              <a:buFont typeface="+mj-lt"/>
              <a:buAutoNum type="arabicPeriod"/>
            </a:pPr>
            <a:endParaRPr lang="de-AT">
              <a:solidFill>
                <a:srgbClr val="000000"/>
              </a:solidFill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de-AT">
                <a:solidFill>
                  <a:srgbClr val="000000"/>
                </a:solidFill>
                <a:sym typeface="Arial"/>
              </a:rPr>
              <a:t>Bugs ausbessern</a:t>
            </a:r>
            <a:endParaRPr lang="de-AT">
              <a:solidFill>
                <a:srgbClr val="000000"/>
              </a:solidFill>
            </a:endParaRPr>
          </a:p>
          <a:p>
            <a:endParaRPr lang="de-AT"/>
          </a:p>
          <a:p>
            <a:pPr marL="114300" indent="0"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27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Ihre Aufmerksamkeit!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Agenda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9E9589-0660-4087-9F53-B5CFD90304C4}"/>
              </a:ext>
            </a:extLst>
          </p:cNvPr>
          <p:cNvSpPr txBox="1"/>
          <p:nvPr/>
        </p:nvSpPr>
        <p:spPr>
          <a:xfrm>
            <a:off x="471900" y="1920240"/>
            <a:ext cx="822210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/>
              <a:t>Heute: </a:t>
            </a:r>
          </a:p>
          <a:p>
            <a:pPr lvl="1"/>
            <a:r>
              <a:rPr lang="de-AT" sz="1800"/>
              <a:t>	Status Quo</a:t>
            </a:r>
          </a:p>
          <a:p>
            <a:pPr lvl="2"/>
            <a:r>
              <a:rPr lang="de-AT" sz="1800"/>
              <a:t>	Technologische Aspekte der Services</a:t>
            </a:r>
          </a:p>
          <a:p>
            <a:pPr lvl="2"/>
            <a:endParaRPr lang="de-AT" sz="180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AT" sz="1800"/>
              <a:t>Abschlusspräsentation:</a:t>
            </a:r>
          </a:p>
          <a:p>
            <a:pPr lvl="3"/>
            <a:r>
              <a:rPr lang="de-AT" sz="1800"/>
              <a:t>	Änderungen bis dort hin</a:t>
            </a:r>
          </a:p>
          <a:p>
            <a:pPr lvl="3"/>
            <a:r>
              <a:rPr lang="de-AT" sz="1800"/>
              <a:t>	Umfassende Live Demo der Anwendung</a:t>
            </a:r>
          </a:p>
          <a:p>
            <a:pPr lvl="2"/>
            <a:r>
              <a:rPr lang="de-AT" sz="180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237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Status Quo der App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9E9589-0660-4087-9F53-B5CFD90304C4}"/>
              </a:ext>
            </a:extLst>
          </p:cNvPr>
          <p:cNvSpPr txBox="1"/>
          <p:nvPr/>
        </p:nvSpPr>
        <p:spPr>
          <a:xfrm>
            <a:off x="395307" y="2261962"/>
            <a:ext cx="8434203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/>
              <a:t>App größtenteils fertig und einsatzfähig.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err="1"/>
              <a:t>Notification</a:t>
            </a:r>
            <a:r>
              <a:rPr lang="de-AT" sz="1800"/>
              <a:t> Service und Frontend Design noch kleine Änderungen notwendig.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174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Technologische Aspekte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FDECED0-1AA6-4E9D-8AB1-8BE045CA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" y="48117"/>
            <a:ext cx="9088617" cy="5047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12A6C1-30EE-4C11-A6F2-2079D60B0838}"/>
              </a:ext>
            </a:extLst>
          </p:cNvPr>
          <p:cNvSpPr txBox="1"/>
          <p:nvPr/>
        </p:nvSpPr>
        <p:spPr>
          <a:xfrm>
            <a:off x="2451100" y="800100"/>
            <a:ext cx="43815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46805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Registrieren</a:t>
            </a:r>
          </a:p>
        </p:txBody>
      </p:sp>
      <p:pic>
        <p:nvPicPr>
          <p:cNvPr id="1026" name="Picture 2" descr="Why you should choose Angular for your next front-end project | by Sam  Redmond | Noteworthy - The Journal Blog">
            <a:extLst>
              <a:ext uri="{FF2B5EF4-FFF2-40B4-BE49-F238E27FC236}">
                <a16:creationId xmlns:a16="http://schemas.microsoft.com/office/drawing/2014/main" id="{B6DF5172-369B-432E-BE81-7135A8F2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20" y="1667954"/>
            <a:ext cx="931718" cy="93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573D897-D4FF-48FC-A360-F7358C5449D4}"/>
              </a:ext>
            </a:extLst>
          </p:cNvPr>
          <p:cNvCxnSpPr>
            <a:cxnSpLocks/>
            <a:stCxn id="1026" idx="2"/>
            <a:endCxn id="1028" idx="0"/>
          </p:cNvCxnSpPr>
          <p:nvPr/>
        </p:nvCxnSpPr>
        <p:spPr>
          <a:xfrm>
            <a:off x="1926279" y="2599672"/>
            <a:ext cx="0" cy="11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51B838-7461-4F0B-830C-77D3AF0D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16" y="3732563"/>
            <a:ext cx="1180326" cy="3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72B88C8-3F0D-4878-8906-5859518E3844}"/>
              </a:ext>
            </a:extLst>
          </p:cNvPr>
          <p:cNvSpPr txBox="1"/>
          <p:nvPr/>
        </p:nvSpPr>
        <p:spPr>
          <a:xfrm>
            <a:off x="1336116" y="4036497"/>
            <a:ext cx="1180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UserService</a:t>
            </a:r>
            <a:endParaRPr lang="de-AT" sz="11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94421B-B386-4427-B304-02B1A0466F16}"/>
              </a:ext>
            </a:extLst>
          </p:cNvPr>
          <p:cNvSpPr txBox="1"/>
          <p:nvPr/>
        </p:nvSpPr>
        <p:spPr>
          <a:xfrm>
            <a:off x="53632" y="2508121"/>
            <a:ext cx="1869708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100" err="1"/>
              <a:t>Ressourcen</a:t>
            </a:r>
            <a:r>
              <a:rPr lang="en-US" sz="1100"/>
              <a:t> “register” und “authenticate” des User Service </a:t>
            </a:r>
            <a:r>
              <a:rPr lang="en-US" sz="1100" err="1"/>
              <a:t>sind</a:t>
            </a:r>
            <a:r>
              <a:rPr lang="en-US" sz="1100"/>
              <a:t> </a:t>
            </a:r>
            <a:r>
              <a:rPr lang="en-US" sz="1100" err="1"/>
              <a:t>nicht</a:t>
            </a:r>
            <a:r>
              <a:rPr lang="en-US" sz="1100"/>
              <a:t> </a:t>
            </a:r>
            <a:r>
              <a:rPr lang="en-US" sz="1100" err="1"/>
              <a:t>mit</a:t>
            </a:r>
            <a:r>
              <a:rPr lang="en-US" sz="1100"/>
              <a:t> JWT </a:t>
            </a:r>
            <a:r>
              <a:rPr lang="en-US" sz="1100" err="1"/>
              <a:t>gesichert</a:t>
            </a:r>
            <a:r>
              <a:rPr lang="en-US" sz="1100"/>
              <a:t>, </a:t>
            </a:r>
            <a:r>
              <a:rPr lang="en-US" sz="1100" err="1"/>
              <a:t>daher</a:t>
            </a:r>
            <a:r>
              <a:rPr lang="en-US" sz="1100"/>
              <a:t> </a:t>
            </a:r>
            <a:r>
              <a:rPr lang="en-US" sz="1100" err="1"/>
              <a:t>ohne</a:t>
            </a:r>
            <a:r>
              <a:rPr lang="en-US" sz="1100"/>
              <a:t> Token </a:t>
            </a:r>
            <a:r>
              <a:rPr lang="en-US" sz="1100" err="1"/>
              <a:t>möglich</a:t>
            </a:r>
            <a:r>
              <a:rPr lang="en-US" sz="1100"/>
              <a:t>.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7CDC9F0-95AD-4F3D-9DC7-59616A22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25" y="2506017"/>
            <a:ext cx="1180326" cy="3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00E5DE0-797A-48ED-ACB9-3B3FC23F7CCB}"/>
              </a:ext>
            </a:extLst>
          </p:cNvPr>
          <p:cNvSpPr txBox="1"/>
          <p:nvPr/>
        </p:nvSpPr>
        <p:spPr>
          <a:xfrm>
            <a:off x="3054454" y="2771349"/>
            <a:ext cx="127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Relation Service</a:t>
            </a:r>
            <a:endParaRPr lang="de-AT" sz="110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D211C19-671C-4D4D-B3BA-4F85983289FB}"/>
              </a:ext>
            </a:extLst>
          </p:cNvPr>
          <p:cNvCxnSpPr>
            <a:cxnSpLocks/>
          </p:cNvCxnSpPr>
          <p:nvPr/>
        </p:nvCxnSpPr>
        <p:spPr>
          <a:xfrm flipV="1">
            <a:off x="2113188" y="2895796"/>
            <a:ext cx="1011842" cy="76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7B8F096-31D3-4E75-8EFD-E1A753F401F1}"/>
              </a:ext>
            </a:extLst>
          </p:cNvPr>
          <p:cNvSpPr txBox="1"/>
          <p:nvPr/>
        </p:nvSpPr>
        <p:spPr>
          <a:xfrm>
            <a:off x="4275898" y="2033607"/>
            <a:ext cx="252375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100" err="1"/>
              <a:t>Über</a:t>
            </a:r>
            <a:r>
              <a:rPr lang="en-US" sz="1100"/>
              <a:t> Rest User in der Neo4J </a:t>
            </a:r>
            <a:r>
              <a:rPr lang="en-US" sz="1100" err="1"/>
              <a:t>Datenbank</a:t>
            </a:r>
            <a:r>
              <a:rPr lang="en-US" sz="1100"/>
              <a:t> </a:t>
            </a:r>
            <a:r>
              <a:rPr lang="en-US" sz="1100" err="1"/>
              <a:t>angelegt</a:t>
            </a:r>
            <a:r>
              <a:rPr lang="en-US" sz="1100"/>
              <a:t>. </a:t>
            </a:r>
            <a:r>
              <a:rPr lang="en-US" sz="1100" err="1"/>
              <a:t>UserService</a:t>
            </a:r>
            <a:r>
              <a:rPr lang="en-US" sz="1100"/>
              <a:t> hat </a:t>
            </a:r>
            <a:r>
              <a:rPr lang="en-US" sz="1100" err="1"/>
              <a:t>vollen</a:t>
            </a:r>
            <a:r>
              <a:rPr lang="en-US" sz="1100"/>
              <a:t> </a:t>
            </a:r>
            <a:r>
              <a:rPr lang="en-US" sz="1100" err="1"/>
              <a:t>Zugriff</a:t>
            </a:r>
            <a:r>
              <a:rPr lang="en-US" sz="1100"/>
              <a:t> auf den </a:t>
            </a:r>
            <a:r>
              <a:rPr lang="en-US" sz="1100" err="1"/>
              <a:t>RelationService</a:t>
            </a:r>
            <a:r>
              <a:rPr lang="en-US" sz="1100"/>
              <a:t> (Kein Token </a:t>
            </a:r>
            <a:r>
              <a:rPr lang="en-US" sz="1100" err="1"/>
              <a:t>notwendig</a:t>
            </a:r>
            <a:r>
              <a:rPr lang="en-US" sz="1100"/>
              <a:t>)</a:t>
            </a:r>
            <a:endParaRPr lang="en-US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6AD9BCF-C859-4865-9A40-032770A3D884}"/>
              </a:ext>
            </a:extLst>
          </p:cNvPr>
          <p:cNvCxnSpPr>
            <a:cxnSpLocks/>
          </p:cNvCxnSpPr>
          <p:nvPr/>
        </p:nvCxnSpPr>
        <p:spPr>
          <a:xfrm flipV="1">
            <a:off x="2516442" y="3637076"/>
            <a:ext cx="1820031" cy="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ctiveMQ">
            <a:extLst>
              <a:ext uri="{FF2B5EF4-FFF2-40B4-BE49-F238E27FC236}">
                <a16:creationId xmlns:a16="http://schemas.microsoft.com/office/drawing/2014/main" id="{9D2BF35E-5231-4FEB-9451-20A6B47D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27" y="3230167"/>
            <a:ext cx="1011903" cy="8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12AD46-CABF-4849-B964-20BBBCFA3905}"/>
              </a:ext>
            </a:extLst>
          </p:cNvPr>
          <p:cNvCxnSpPr>
            <a:cxnSpLocks/>
          </p:cNvCxnSpPr>
          <p:nvPr/>
        </p:nvCxnSpPr>
        <p:spPr>
          <a:xfrm flipV="1">
            <a:off x="4923694" y="3637075"/>
            <a:ext cx="133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>
            <a:extLst>
              <a:ext uri="{FF2B5EF4-FFF2-40B4-BE49-F238E27FC236}">
                <a16:creationId xmlns:a16="http://schemas.microsoft.com/office/drawing/2014/main" id="{A86FC5D2-304F-4669-9DBC-88C73CD59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80" y="3493403"/>
            <a:ext cx="1180326" cy="3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EFE8CFAE-E9D0-404A-9B7C-9106DD3B7D9E}"/>
              </a:ext>
            </a:extLst>
          </p:cNvPr>
          <p:cNvSpPr txBox="1"/>
          <p:nvPr/>
        </p:nvSpPr>
        <p:spPr>
          <a:xfrm>
            <a:off x="6330679" y="3798964"/>
            <a:ext cx="125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Indexing Service</a:t>
            </a:r>
            <a:endParaRPr lang="de-AT" sz="1100"/>
          </a:p>
        </p:txBody>
      </p:sp>
      <p:pic>
        <p:nvPicPr>
          <p:cNvPr id="1032" name="Picture 8" descr="PL-SQL Argentina: Instalación Paso a Paso de Oracle 18c XE en Windows">
            <a:extLst>
              <a:ext uri="{FF2B5EF4-FFF2-40B4-BE49-F238E27FC236}">
                <a16:creationId xmlns:a16="http://schemas.microsoft.com/office/drawing/2014/main" id="{4FEDE9D4-A00E-4332-8BF7-35BC2149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2" y="4496294"/>
            <a:ext cx="1198978" cy="3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F96AD5B-C3C2-4E43-AE3D-B39E5084A3D6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860931" y="4141243"/>
            <a:ext cx="605381" cy="35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Neo4j - Wikipedia">
            <a:extLst>
              <a:ext uri="{FF2B5EF4-FFF2-40B4-BE49-F238E27FC236}">
                <a16:creationId xmlns:a16="http://schemas.microsoft.com/office/drawing/2014/main" id="{06598326-A600-4D00-9B02-976873E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95" y="1932958"/>
            <a:ext cx="1059975" cy="3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A1D62AE-57AA-4FCC-A920-050B6FCE8E69}"/>
              </a:ext>
            </a:extLst>
          </p:cNvPr>
          <p:cNvCxnSpPr>
            <a:cxnSpLocks/>
            <a:stCxn id="16" idx="0"/>
            <a:endCxn id="1034" idx="2"/>
          </p:cNvCxnSpPr>
          <p:nvPr/>
        </p:nvCxnSpPr>
        <p:spPr>
          <a:xfrm flipH="1" flipV="1">
            <a:off x="3615158" y="2336657"/>
            <a:ext cx="5830" cy="16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pache Solr - Wikipedia">
            <a:extLst>
              <a:ext uri="{FF2B5EF4-FFF2-40B4-BE49-F238E27FC236}">
                <a16:creationId xmlns:a16="http://schemas.microsoft.com/office/drawing/2014/main" id="{30216897-BF68-4EDA-9B97-DC5EEE31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62" y="2318618"/>
            <a:ext cx="1164290" cy="5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942A46E-8126-4C7E-9C22-628320264CB6}"/>
              </a:ext>
            </a:extLst>
          </p:cNvPr>
          <p:cNvCxnSpPr>
            <a:cxnSpLocks/>
            <a:endCxn id="1036" idx="2"/>
          </p:cNvCxnSpPr>
          <p:nvPr/>
        </p:nvCxnSpPr>
        <p:spPr>
          <a:xfrm flipV="1">
            <a:off x="7511006" y="2909455"/>
            <a:ext cx="738901" cy="62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861E629-FCB7-41F8-8E2E-B15BACD8BFB0}"/>
              </a:ext>
            </a:extLst>
          </p:cNvPr>
          <p:cNvSpPr txBox="1"/>
          <p:nvPr/>
        </p:nvSpPr>
        <p:spPr>
          <a:xfrm>
            <a:off x="3435208" y="4074875"/>
            <a:ext cx="23904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Über</a:t>
            </a:r>
            <a:r>
              <a:rPr lang="en-US" sz="1100"/>
              <a:t> </a:t>
            </a:r>
            <a:r>
              <a:rPr lang="en-US" sz="1100" err="1"/>
              <a:t>eine</a:t>
            </a:r>
            <a:r>
              <a:rPr lang="en-US" sz="1100"/>
              <a:t> Queue </a:t>
            </a:r>
            <a:r>
              <a:rPr lang="en-US" sz="1100" err="1"/>
              <a:t>im</a:t>
            </a:r>
            <a:r>
              <a:rPr lang="en-US" sz="1100"/>
              <a:t> ActiveMQ Broker </a:t>
            </a:r>
            <a:r>
              <a:rPr lang="en-US" sz="1100" err="1"/>
              <a:t>wird</a:t>
            </a:r>
            <a:r>
              <a:rPr lang="en-US" sz="1100"/>
              <a:t> die </a:t>
            </a:r>
            <a:r>
              <a:rPr lang="en-US" sz="1100" err="1"/>
              <a:t>Nachricht</a:t>
            </a:r>
            <a:r>
              <a:rPr lang="en-US" sz="1100"/>
              <a:t> dem </a:t>
            </a:r>
            <a:r>
              <a:rPr lang="en-US" sz="1100" err="1"/>
              <a:t>IndexingService</a:t>
            </a:r>
            <a:r>
              <a:rPr lang="en-US" sz="1100"/>
              <a:t> </a:t>
            </a:r>
            <a:r>
              <a:rPr lang="en-US" sz="1100" err="1"/>
              <a:t>übergeben</a:t>
            </a:r>
            <a:r>
              <a:rPr lang="en-US" sz="1100"/>
              <a:t>, </a:t>
            </a:r>
            <a:r>
              <a:rPr lang="en-US" sz="1100" err="1"/>
              <a:t>dieser</a:t>
            </a:r>
            <a:r>
              <a:rPr lang="en-US" sz="1100"/>
              <a:t> </a:t>
            </a:r>
            <a:r>
              <a:rPr lang="en-US" sz="1100" err="1"/>
              <a:t>Indexiert</a:t>
            </a:r>
            <a:r>
              <a:rPr lang="en-US" sz="1100"/>
              <a:t> die </a:t>
            </a:r>
            <a:r>
              <a:rPr lang="en-US" sz="1100" err="1"/>
              <a:t>Daten</a:t>
            </a:r>
            <a:r>
              <a:rPr lang="en-US" sz="1100"/>
              <a:t> in </a:t>
            </a:r>
            <a:r>
              <a:rPr lang="en-US" sz="1100" err="1"/>
              <a:t>einer</a:t>
            </a:r>
            <a:r>
              <a:rPr lang="en-US" sz="1100"/>
              <a:t> </a:t>
            </a:r>
            <a:r>
              <a:rPr lang="en-US" sz="1100" err="1"/>
              <a:t>Solr</a:t>
            </a:r>
            <a:r>
              <a:rPr lang="en-US" sz="1100"/>
              <a:t>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12223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Registrieren – Error Handling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61D6D1-148E-4F29-8FB4-4EFFC99B590F}"/>
              </a:ext>
            </a:extLst>
          </p:cNvPr>
          <p:cNvSpPr txBox="1"/>
          <p:nvPr/>
        </p:nvSpPr>
        <p:spPr>
          <a:xfrm>
            <a:off x="52800" y="2150341"/>
            <a:ext cx="902855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/>
              <a:t>Error Handling </a:t>
            </a:r>
            <a:r>
              <a:rPr lang="en-US" sz="1600" err="1"/>
              <a:t>grundsätzlich</a:t>
            </a:r>
            <a:r>
              <a:rPr lang="en-US" sz="1600"/>
              <a:t> </a:t>
            </a:r>
            <a:r>
              <a:rPr lang="en-US" sz="1600" err="1"/>
              <a:t>im</a:t>
            </a:r>
            <a:r>
              <a:rPr lang="en-US" sz="1600"/>
              <a:t> User Service Backend</a:t>
            </a:r>
          </a:p>
          <a:p>
            <a:pPr marL="285750" indent="-285750">
              <a:buChar char="•"/>
            </a:pPr>
            <a:endParaRPr lang="en-US" sz="1600"/>
          </a:p>
          <a:p>
            <a:pPr marL="285750" indent="-285750">
              <a:buChar char="•"/>
            </a:pPr>
            <a:r>
              <a:rPr lang="en-US" sz="1600" err="1"/>
              <a:t>Reihenfolge</a:t>
            </a:r>
            <a:r>
              <a:rPr lang="en-US" sz="1600"/>
              <a:t> des </a:t>
            </a:r>
            <a:r>
              <a:rPr lang="en-US" sz="1600" err="1"/>
              <a:t>Speichern</a:t>
            </a:r>
            <a:r>
              <a:rPr lang="en-US" sz="1600"/>
              <a:t>: Oracle </a:t>
            </a:r>
            <a:r>
              <a:rPr lang="en-US" sz="1600" err="1"/>
              <a:t>Datenbank</a:t>
            </a:r>
            <a:r>
              <a:rPr lang="en-US" sz="1600"/>
              <a:t> -&gt; Neo4J -&gt; </a:t>
            </a:r>
            <a:r>
              <a:rPr lang="en-US" sz="1600" err="1"/>
              <a:t>Solr</a:t>
            </a:r>
            <a:endParaRPr lang="en-US" sz="1600"/>
          </a:p>
          <a:p>
            <a:pPr marL="285750" indent="-285750">
              <a:buChar char="•"/>
            </a:pPr>
            <a:endParaRPr lang="en-US" sz="1600"/>
          </a:p>
          <a:p>
            <a:pPr marL="285750" indent="-285750">
              <a:buChar char="•"/>
            </a:pPr>
            <a:r>
              <a:rPr lang="en-US" sz="1600" err="1"/>
              <a:t>Grund</a:t>
            </a:r>
            <a:r>
              <a:rPr lang="en-US" sz="1600"/>
              <a:t>: Eine Sequence in der Oracle DB </a:t>
            </a:r>
            <a:r>
              <a:rPr lang="en-US" sz="1600" err="1"/>
              <a:t>erstellt</a:t>
            </a:r>
            <a:r>
              <a:rPr lang="en-US" sz="1600"/>
              <a:t> die ID -&gt; muss </a:t>
            </a:r>
            <a:r>
              <a:rPr lang="en-US" sz="1600" err="1"/>
              <a:t>daher</a:t>
            </a:r>
            <a:r>
              <a:rPr lang="en-US" sz="1600"/>
              <a:t> die </a:t>
            </a:r>
            <a:r>
              <a:rPr lang="en-US" sz="1600" err="1"/>
              <a:t>erste</a:t>
            </a:r>
            <a:r>
              <a:rPr lang="en-US" sz="1600"/>
              <a:t> </a:t>
            </a:r>
            <a:r>
              <a:rPr lang="en-US" sz="1600" err="1"/>
              <a:t>Datenbank</a:t>
            </a:r>
            <a:r>
              <a:rPr lang="en-US" sz="1600"/>
              <a:t> sein. </a:t>
            </a:r>
          </a:p>
          <a:p>
            <a:pPr marL="285750" indent="-285750">
              <a:buChar char="•"/>
            </a:pPr>
            <a:endParaRPr lang="en-US" sz="1600"/>
          </a:p>
          <a:p>
            <a:pPr marL="285750" indent="-285750">
              <a:buChar char="•"/>
            </a:pPr>
            <a:r>
              <a:rPr lang="en-US" sz="1600"/>
              <a:t>Bei </a:t>
            </a:r>
            <a:r>
              <a:rPr lang="en-US" sz="1600" err="1"/>
              <a:t>Fehlerverhalten</a:t>
            </a:r>
            <a:r>
              <a:rPr lang="en-US" sz="1600"/>
              <a:t> in der Rest </a:t>
            </a:r>
            <a:r>
              <a:rPr lang="en-US" sz="1600" err="1"/>
              <a:t>Kommunikation</a:t>
            </a:r>
            <a:r>
              <a:rPr lang="en-US" sz="1600"/>
              <a:t> </a:t>
            </a:r>
            <a:r>
              <a:rPr lang="en-US" sz="1600" err="1"/>
              <a:t>mit</a:t>
            </a:r>
            <a:r>
              <a:rPr lang="en-US" sz="1600"/>
              <a:t> dem Networking Service </a:t>
            </a:r>
            <a:r>
              <a:rPr lang="en-US" sz="1600" err="1"/>
              <a:t>oder</a:t>
            </a:r>
            <a:r>
              <a:rPr lang="en-US" sz="1600"/>
              <a:t> dem </a:t>
            </a:r>
            <a:r>
              <a:rPr lang="en-US" sz="1600" err="1"/>
              <a:t>Schreiben</a:t>
            </a:r>
            <a:r>
              <a:rPr lang="en-US" sz="1600"/>
              <a:t> auf die Queue, </a:t>
            </a:r>
            <a:r>
              <a:rPr lang="en-US" sz="1600" err="1"/>
              <a:t>werden</a:t>
            </a:r>
            <a:r>
              <a:rPr lang="en-US" sz="1600"/>
              <a:t> die </a:t>
            </a:r>
            <a:r>
              <a:rPr lang="en-US" sz="1600" err="1"/>
              <a:t>Daten</a:t>
            </a:r>
            <a:r>
              <a:rPr lang="en-US" sz="1600"/>
              <a:t> </a:t>
            </a:r>
            <a:r>
              <a:rPr lang="en-US" sz="1600" err="1"/>
              <a:t>aus</a:t>
            </a:r>
            <a:r>
              <a:rPr lang="en-US" sz="1600"/>
              <a:t> den </a:t>
            </a:r>
            <a:r>
              <a:rPr lang="en-US" sz="1600" err="1"/>
              <a:t>anderen</a:t>
            </a:r>
            <a:r>
              <a:rPr lang="en-US" sz="1600"/>
              <a:t> </a:t>
            </a:r>
            <a:r>
              <a:rPr lang="en-US" sz="1600" err="1"/>
              <a:t>Datenbanken</a:t>
            </a:r>
            <a:r>
              <a:rPr lang="en-US" sz="1600"/>
              <a:t> </a:t>
            </a:r>
            <a:r>
              <a:rPr lang="en-US" sz="1600" err="1"/>
              <a:t>wieder</a:t>
            </a:r>
            <a:r>
              <a:rPr lang="en-US" sz="1600"/>
              <a:t> </a:t>
            </a:r>
            <a:r>
              <a:rPr lang="en-US" sz="1600" err="1"/>
              <a:t>gelöscht</a:t>
            </a:r>
            <a:r>
              <a:rPr lang="en-US" sz="1600"/>
              <a:t>.</a:t>
            </a:r>
          </a:p>
          <a:p>
            <a:pPr marL="285750" indent="-285750"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7001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A1B1573-416C-49DF-BF7F-E08B424E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" y="542886"/>
            <a:ext cx="8946064" cy="43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8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Login</a:t>
            </a:r>
          </a:p>
        </p:txBody>
      </p:sp>
      <p:pic>
        <p:nvPicPr>
          <p:cNvPr id="1026" name="Picture 2" descr="Why you should choose Angular for your next front-end project | by Sam  Redmond | Noteworthy - The Journal Blog">
            <a:extLst>
              <a:ext uri="{FF2B5EF4-FFF2-40B4-BE49-F238E27FC236}">
                <a16:creationId xmlns:a16="http://schemas.microsoft.com/office/drawing/2014/main" id="{B6DF5172-369B-432E-BE81-7135A8F2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76" y="2705358"/>
            <a:ext cx="931718" cy="93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51B838-7461-4F0B-830C-77D3AF0D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98" y="3032000"/>
            <a:ext cx="1180326" cy="3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373D76E8-2F28-454B-A497-F3564FD9D84D}"/>
              </a:ext>
            </a:extLst>
          </p:cNvPr>
          <p:cNvCxnSpPr>
            <a:cxnSpLocks/>
            <a:stCxn id="1026" idx="0"/>
            <a:endCxn id="1028" idx="0"/>
          </p:cNvCxnSpPr>
          <p:nvPr/>
        </p:nvCxnSpPr>
        <p:spPr>
          <a:xfrm rot="16200000" flipH="1">
            <a:off x="4346527" y="630866"/>
            <a:ext cx="326642" cy="4475626"/>
          </a:xfrm>
          <a:prstGeom prst="curvedConnector3">
            <a:avLst>
              <a:gd name="adj1" fmla="val -11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5E174708-771E-4775-9CF0-C745AE10EA44}"/>
              </a:ext>
            </a:extLst>
          </p:cNvPr>
          <p:cNvCxnSpPr>
            <a:cxnSpLocks/>
            <a:stCxn id="1028" idx="2"/>
            <a:endCxn id="1026" idx="2"/>
          </p:cNvCxnSpPr>
          <p:nvPr/>
        </p:nvCxnSpPr>
        <p:spPr>
          <a:xfrm rot="5400000">
            <a:off x="4359277" y="1248692"/>
            <a:ext cx="301142" cy="4475626"/>
          </a:xfrm>
          <a:prstGeom prst="curvedConnector3">
            <a:avLst>
              <a:gd name="adj1" fmla="val 23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F34E6DE-F15D-419B-B47F-E035160D9E97}"/>
              </a:ext>
            </a:extLst>
          </p:cNvPr>
          <p:cNvSpPr txBox="1"/>
          <p:nvPr/>
        </p:nvSpPr>
        <p:spPr>
          <a:xfrm>
            <a:off x="3879272" y="2048530"/>
            <a:ext cx="117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Login </a:t>
            </a:r>
            <a:r>
              <a:rPr lang="en-US" err="1"/>
              <a:t>Daten</a:t>
            </a:r>
            <a:endParaRPr lang="en-US"/>
          </a:p>
          <a:p>
            <a:endParaRPr lang="de-AT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665F774-F47F-4CEE-ABD5-F809008F2CC7}"/>
              </a:ext>
            </a:extLst>
          </p:cNvPr>
          <p:cNvSpPr txBox="1"/>
          <p:nvPr/>
        </p:nvSpPr>
        <p:spPr>
          <a:xfrm>
            <a:off x="7441732" y="2814635"/>
            <a:ext cx="1549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Passwort</a:t>
            </a:r>
            <a:r>
              <a:rPr lang="en-US"/>
              <a:t> </a:t>
            </a:r>
            <a:r>
              <a:rPr lang="en-US" err="1"/>
              <a:t>wird</a:t>
            </a:r>
            <a:r>
              <a:rPr lang="en-US"/>
              <a:t> </a:t>
            </a:r>
            <a:r>
              <a:rPr lang="en-US" err="1"/>
              <a:t>verglichen</a:t>
            </a:r>
            <a:r>
              <a:rPr lang="en-US"/>
              <a:t> (</a:t>
            </a:r>
            <a:r>
              <a:rPr lang="en-US" err="1"/>
              <a:t>Bcrypt</a:t>
            </a:r>
            <a:r>
              <a:rPr lang="en-US"/>
              <a:t> Hashing)</a:t>
            </a:r>
            <a:endParaRPr lang="de-AT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7889235-92A6-41ED-830E-5A94D1A4B00B}"/>
              </a:ext>
            </a:extLst>
          </p:cNvPr>
          <p:cNvSpPr txBox="1"/>
          <p:nvPr/>
        </p:nvSpPr>
        <p:spPr>
          <a:xfrm>
            <a:off x="3048000" y="4143165"/>
            <a:ext cx="2722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Fehlermeldung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en-US"/>
              <a:t> JWT Token </a:t>
            </a:r>
            <a:r>
              <a:rPr lang="en-US" err="1"/>
              <a:t>für</a:t>
            </a:r>
            <a:r>
              <a:rPr lang="en-US"/>
              <a:t> die Session</a:t>
            </a:r>
          </a:p>
          <a:p>
            <a:pPr algn="ctr"/>
            <a:endParaRPr lang="de-AT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BB84DEB-86AF-4895-8CB4-3A517C4526A4}"/>
              </a:ext>
            </a:extLst>
          </p:cNvPr>
          <p:cNvSpPr txBox="1"/>
          <p:nvPr/>
        </p:nvSpPr>
        <p:spPr>
          <a:xfrm>
            <a:off x="25401" y="2586898"/>
            <a:ext cx="19782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Der </a:t>
            </a:r>
            <a:r>
              <a:rPr lang="en-US" err="1"/>
              <a:t>erhaltene</a:t>
            </a:r>
            <a:r>
              <a:rPr lang="en-US"/>
              <a:t> JWT Token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Stunde</a:t>
            </a:r>
            <a:r>
              <a:rPr lang="en-US"/>
              <a:t> </a:t>
            </a:r>
            <a:r>
              <a:rPr lang="en-US" err="1"/>
              <a:t>gültig</a:t>
            </a:r>
            <a:r>
              <a:rPr lang="en-US"/>
              <a:t> und </a:t>
            </a:r>
            <a:r>
              <a:rPr lang="en-US" err="1"/>
              <a:t>wird</a:t>
            </a:r>
            <a:r>
              <a:rPr lang="en-US"/>
              <a:t> den </a:t>
            </a:r>
            <a:r>
              <a:rPr lang="en-US" err="1"/>
              <a:t>anderen</a:t>
            </a:r>
            <a:r>
              <a:rPr lang="en-US"/>
              <a:t> Rest APIs </a:t>
            </a:r>
            <a:r>
              <a:rPr lang="en-US" err="1"/>
              <a:t>im</a:t>
            </a:r>
            <a:r>
              <a:rPr lang="en-US"/>
              <a:t> Header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übergeben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73695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Material</vt:lpstr>
      <vt:lpstr>PR Data &amp; Knowledge Engineering - Präsentation 3</vt:lpstr>
      <vt:lpstr>Agenda</vt:lpstr>
      <vt:lpstr>Status Quo der App</vt:lpstr>
      <vt:lpstr>Technologische Aspekte</vt:lpstr>
      <vt:lpstr>PowerPoint Presentation</vt:lpstr>
      <vt:lpstr>Registrieren</vt:lpstr>
      <vt:lpstr>Registrieren – Error Handling</vt:lpstr>
      <vt:lpstr>PowerPoint Presentation</vt:lpstr>
      <vt:lpstr>Login</vt:lpstr>
      <vt:lpstr>Authentication/Error Handling Helpers</vt:lpstr>
      <vt:lpstr>Beispiel Interceptor</vt:lpstr>
      <vt:lpstr>Networking</vt:lpstr>
      <vt:lpstr>Posten</vt:lpstr>
      <vt:lpstr>PowerPoint Presentation</vt:lpstr>
      <vt:lpstr>Elastische Suche</vt:lpstr>
      <vt:lpstr>PowerPoint Presentation</vt:lpstr>
      <vt:lpstr>PowerPoint Presentation</vt:lpstr>
      <vt:lpstr>Nächste Schritte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Data &amp; Knowledge Engineering - Präsentation 2</dc:title>
  <dc:creator>SB</dc:creator>
  <cp:revision>1</cp:revision>
  <dcterms:modified xsi:type="dcterms:W3CDTF">2021-06-15T11:46:16Z</dcterms:modified>
</cp:coreProperties>
</file>