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CB725B-BB02-4373-BECC-8F9875CB7D77}">
  <a:tblStyle styleId="{06CB725B-BB02-4373-BECC-8F9875CB7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d1f266324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d1f26632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d1f26632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d1f2663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a2b07b026_12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a2b07b026_1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d1f266324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d1f266324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eb740c25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eb740c2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a2b07b02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a2b07b0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a2b07b026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a2b07b02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a2b07b026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a2b07b02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a2b07b026_1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a2b07b026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a2b07b026_12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a2b07b026_1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 Data &amp; </a:t>
            </a:r>
            <a:r>
              <a:rPr lang="en"/>
              <a:t>Knowledge Engineering - Präsentation 1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24"/>
            <a:ext cx="82221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13.4.2021 Gruppe 2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Bolda Stefan (k11818868)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Famler Alexander (k11802891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Gartner Anna (k11808830)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Hinterhölzl Stefan (k11818867)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600" y="4447799"/>
            <a:ext cx="18573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eo4j Anwendungsgebiete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471900" y="1712150"/>
            <a:ext cx="8222100" cy="30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419100" y="4343400"/>
            <a:ext cx="548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Quelle: </a:t>
            </a:r>
            <a:r>
              <a:rPr lang="en" sz="700">
                <a:latin typeface="Roboto"/>
                <a:ea typeface="Roboto"/>
                <a:cs typeface="Roboto"/>
                <a:sym typeface="Roboto"/>
              </a:rPr>
              <a:t>https://neo4j.com/use-cases/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700450" y="2363050"/>
            <a:ext cx="2285100" cy="69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Product Recommendations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3605000" y="2363050"/>
            <a:ext cx="2285100" cy="69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Identity &amp; Access Management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6509550" y="2363050"/>
            <a:ext cx="2285100" cy="69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Social Media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3403050" y="3505925"/>
            <a:ext cx="2815800" cy="69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Artificial Intelligence &amp; Analytics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508975" y="3813400"/>
            <a:ext cx="12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eo4j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471900" y="1741725"/>
            <a:ext cx="8222100" cy="30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5825" y="4254850"/>
            <a:ext cx="1612958" cy="7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419100" y="4343400"/>
            <a:ext cx="548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Quelle: </a:t>
            </a:r>
            <a:r>
              <a:rPr lang="en" sz="700">
                <a:latin typeface="Roboto"/>
                <a:ea typeface="Roboto"/>
                <a:cs typeface="Roboto"/>
                <a:sym typeface="Roboto"/>
              </a:rPr>
              <a:t>https://www.ionos.com/digitalguide/hosting/technical-matters/graph-database/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0" name="Google Shape;160;p23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{06CB725B-BB02-4373-BECC-8F9875CB7D77}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Vorteile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Nachteile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Klare Repräsentation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Keine einheitliche Query-Language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Agile und flexible Strukturen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Skalierbarkeit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Ergebnisse in Echtzeit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Query-Speed hängt nicht von Datenmenge ab, sondern von Beziehungen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88" y="0"/>
            <a:ext cx="7860626" cy="22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225" y="2346150"/>
            <a:ext cx="7537096" cy="26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Danke für Ihre Aufmerksamkeit!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60950" y="12982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460950" y="1179825"/>
            <a:ext cx="77811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AutoNum type="arabicPeriod"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Aufwandsschätzung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AutoNum type="arabicPeriod"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Architektur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AutoNum type="arabicPeriod"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Graphdatenbank neo4j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Aufwandsschätzung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Aufwandsschätzung 1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38" y="1769850"/>
            <a:ext cx="8140627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Aufwandsschätzung 2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25" y="1779425"/>
            <a:ext cx="8564259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Architekturentwurf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Erster grober Architekturentwurf</a:t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287550" y="3013800"/>
            <a:ext cx="1525200" cy="767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Frontend (Angular)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2777413" y="3153900"/>
            <a:ext cx="950700" cy="4875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Broker (RabbitMQ)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364950" y="3113698"/>
            <a:ext cx="1653000" cy="567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Post Service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(Java)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4364950" y="4242975"/>
            <a:ext cx="1653000" cy="5679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User Service (Node.js)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364950" y="1984421"/>
            <a:ext cx="1653000" cy="5679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Relation Service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(Node.js)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6952681" y="4242975"/>
            <a:ext cx="1653000" cy="5679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MYSQL DB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6952681" y="3113698"/>
            <a:ext cx="1653000" cy="567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MongoDB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6952681" y="1984421"/>
            <a:ext cx="1653000" cy="5679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neo4j DB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11" name="Google Shape;111;p19"/>
          <p:cNvCxnSpPr>
            <a:stCxn id="103" idx="3"/>
            <a:endCxn id="104" idx="1"/>
          </p:cNvCxnSpPr>
          <p:nvPr/>
        </p:nvCxnSpPr>
        <p:spPr>
          <a:xfrm>
            <a:off x="1812750" y="3397650"/>
            <a:ext cx="96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9"/>
          <p:cNvCxnSpPr>
            <a:stCxn id="103" idx="2"/>
            <a:endCxn id="106" idx="1"/>
          </p:cNvCxnSpPr>
          <p:nvPr/>
        </p:nvCxnSpPr>
        <p:spPr>
          <a:xfrm>
            <a:off x="1050150" y="3781500"/>
            <a:ext cx="3314700" cy="7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9"/>
          <p:cNvCxnSpPr>
            <a:stCxn id="103" idx="3"/>
          </p:cNvCxnSpPr>
          <p:nvPr/>
        </p:nvCxnSpPr>
        <p:spPr>
          <a:xfrm>
            <a:off x="1812750" y="33976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9"/>
          <p:cNvCxnSpPr>
            <a:stCxn id="103" idx="0"/>
            <a:endCxn id="107" idx="1"/>
          </p:cNvCxnSpPr>
          <p:nvPr/>
        </p:nvCxnSpPr>
        <p:spPr>
          <a:xfrm flipH="1" rot="10800000">
            <a:off x="1050150" y="2268300"/>
            <a:ext cx="3314700" cy="7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9"/>
          <p:cNvCxnSpPr>
            <a:stCxn id="104" idx="3"/>
            <a:endCxn id="105" idx="1"/>
          </p:cNvCxnSpPr>
          <p:nvPr/>
        </p:nvCxnSpPr>
        <p:spPr>
          <a:xfrm>
            <a:off x="3728113" y="3397650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9"/>
          <p:cNvCxnSpPr>
            <a:stCxn id="106" idx="3"/>
            <a:endCxn id="108" idx="1"/>
          </p:cNvCxnSpPr>
          <p:nvPr/>
        </p:nvCxnSpPr>
        <p:spPr>
          <a:xfrm>
            <a:off x="6017950" y="4526925"/>
            <a:ext cx="93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9"/>
          <p:cNvCxnSpPr>
            <a:stCxn id="105" idx="3"/>
            <a:endCxn id="109" idx="1"/>
          </p:cNvCxnSpPr>
          <p:nvPr/>
        </p:nvCxnSpPr>
        <p:spPr>
          <a:xfrm>
            <a:off x="6017950" y="3397648"/>
            <a:ext cx="93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9"/>
          <p:cNvCxnSpPr>
            <a:stCxn id="107" idx="3"/>
            <a:endCxn id="110" idx="1"/>
          </p:cNvCxnSpPr>
          <p:nvPr/>
        </p:nvCxnSpPr>
        <p:spPr>
          <a:xfrm>
            <a:off x="6017950" y="2268371"/>
            <a:ext cx="93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9"/>
          <p:cNvSpPr txBox="1"/>
          <p:nvPr/>
        </p:nvSpPr>
        <p:spPr>
          <a:xfrm>
            <a:off x="2088388" y="3153906"/>
            <a:ext cx="41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Rest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 rot="-732360">
            <a:off x="2647018" y="2308762"/>
            <a:ext cx="410070" cy="3081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Rest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 rot="778671">
            <a:off x="2816195" y="3967133"/>
            <a:ext cx="614496" cy="3081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GraphQL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3801739" y="3113706"/>
            <a:ext cx="48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Queue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" name="Google Shape;123;p19"/>
          <p:cNvCxnSpPr>
            <a:endCxn id="105" idx="2"/>
          </p:cNvCxnSpPr>
          <p:nvPr/>
        </p:nvCxnSpPr>
        <p:spPr>
          <a:xfrm>
            <a:off x="1827850" y="3404398"/>
            <a:ext cx="3363600" cy="277200"/>
          </a:xfrm>
          <a:prstGeom prst="curvedConnector4">
            <a:avLst>
              <a:gd fmla="val 14305" name="adj1"/>
              <a:gd fmla="val 20554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9"/>
          <p:cNvSpPr txBox="1"/>
          <p:nvPr/>
        </p:nvSpPr>
        <p:spPr>
          <a:xfrm>
            <a:off x="3388338" y="3735556"/>
            <a:ext cx="41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Rest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neo4j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71900" y="1741725"/>
            <a:ext cx="8222100" cy="30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NoSQL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Datenbank aus Knoten (Nodes) und Kanten (Relationships)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Stützt sich auf Graphentheorie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Knoten können für sich alleine existieren, Kanten nicht!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Kanten haben eine explizite Richtung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396" y="3607750"/>
            <a:ext cx="2482750" cy="11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419100" y="4343400"/>
            <a:ext cx="548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Quelle: https://www.prodyna.com/documents/10195/1896125/Fachartikel-Praktischer-Einstieg-in-Neo4j-JavaAktuell-2017.pdf/1d9f3b7c-8de2-f7ab-4b02-566467625c71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eo4j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471900" y="1712150"/>
            <a:ext cx="8222100" cy="30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 Query-Language wird Cypher verwendet. (z .B. Erzeugen oder Löschen von Kanten und Knoten)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Datenbank wird lokal auf dem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Standardport 7687 gehostet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Neo4j, Amazon Neptune, SAP Hana Graph, OrientDB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419100" y="4343400"/>
            <a:ext cx="548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Quelle: https://www.prodyna.com/documents/10195/1896125/Fachartikel-Praktischer-Einstieg-in-Neo4j-JavaAktuell-2017.pdf/1d9f3b7c-8de2-f7ab-4b02-566467625c71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