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431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8438-FE61-4C96-9F34-8DD329AB4FA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6DAD-D919-4D93-9D18-0DC34862A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88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8438-FE61-4C96-9F34-8DD329AB4FA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6DAD-D919-4D93-9D18-0DC34862A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43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8438-FE61-4C96-9F34-8DD329AB4FA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6DAD-D919-4D93-9D18-0DC34862A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50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8438-FE61-4C96-9F34-8DD329AB4FA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6DAD-D919-4D93-9D18-0DC34862A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52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8438-FE61-4C96-9F34-8DD329AB4FA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6DAD-D919-4D93-9D18-0DC34862A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95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8438-FE61-4C96-9F34-8DD329AB4FA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6DAD-D919-4D93-9D18-0DC34862A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33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8438-FE61-4C96-9F34-8DD329AB4FA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6DAD-D919-4D93-9D18-0DC34862A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15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8438-FE61-4C96-9F34-8DD329AB4FA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6DAD-D919-4D93-9D18-0DC34862A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87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8438-FE61-4C96-9F34-8DD329AB4FA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6DAD-D919-4D93-9D18-0DC34862A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23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8438-FE61-4C96-9F34-8DD329AB4FA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6DAD-D919-4D93-9D18-0DC34862A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98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8438-FE61-4C96-9F34-8DD329AB4FA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6DAD-D919-4D93-9D18-0DC34862A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0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8438-FE61-4C96-9F34-8DD329AB4FA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26DAD-D919-4D93-9D18-0DC34862A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29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>
            <a:stCxn id="7" idx="3"/>
            <a:endCxn id="8" idx="1"/>
          </p:cNvCxnSpPr>
          <p:nvPr/>
        </p:nvCxnSpPr>
        <p:spPr>
          <a:xfrm>
            <a:off x="1673284" y="3243078"/>
            <a:ext cx="1833536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76004" y="3005334"/>
            <a:ext cx="1097280" cy="4754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8" name="Rechteck 7"/>
          <p:cNvSpPr/>
          <p:nvPr/>
        </p:nvSpPr>
        <p:spPr>
          <a:xfrm>
            <a:off x="3506820" y="2712726"/>
            <a:ext cx="2028866" cy="10607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HttpQueueServer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904485" y="2712726"/>
            <a:ext cx="2028866" cy="10607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HttpPollingModule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899345" y="2704339"/>
            <a:ext cx="1471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POST/GET/PUT</a:t>
            </a:r>
          </a:p>
          <a:p>
            <a:r>
              <a:rPr lang="de-DE" sz="1100" dirty="0"/>
              <a:t>/</a:t>
            </a:r>
            <a:r>
              <a:rPr lang="de-DE" sz="1100" dirty="0" err="1"/>
              <a:t>relay</a:t>
            </a:r>
            <a:r>
              <a:rPr lang="de-DE" sz="1100" dirty="0"/>
              <a:t>/</a:t>
            </a:r>
            <a:r>
              <a:rPr lang="de-DE" sz="1100" dirty="0" err="1"/>
              <a:t>abc</a:t>
            </a:r>
            <a:r>
              <a:rPr lang="de-DE" sz="1100" dirty="0"/>
              <a:t>/</a:t>
            </a:r>
            <a:r>
              <a:rPr lang="de-DE" sz="1100" dirty="0" err="1"/>
              <a:t>xyz?u</a:t>
            </a:r>
            <a:r>
              <a:rPr lang="de-DE" sz="1100" dirty="0"/>
              <a:t>=123 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596555" y="3548696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POST /</a:t>
            </a:r>
            <a:r>
              <a:rPr lang="de-DE" sz="1100" dirty="0" err="1"/>
              <a:t>response</a:t>
            </a:r>
            <a:endParaRPr lang="de-DE" sz="1100" dirty="0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5535686" y="3081883"/>
            <a:ext cx="13688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447985" y="3149500"/>
            <a:ext cx="191346" cy="18716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de-DE" sz="1400" dirty="0"/>
          </a:p>
        </p:txBody>
      </p:sp>
      <p:sp>
        <p:nvSpPr>
          <p:cNvPr id="27" name="Ellipse 26"/>
          <p:cNvSpPr/>
          <p:nvPr/>
        </p:nvSpPr>
        <p:spPr>
          <a:xfrm>
            <a:off x="6141734" y="2988304"/>
            <a:ext cx="191346" cy="18716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5577926" y="2686474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POST /pop-</a:t>
            </a:r>
            <a:r>
              <a:rPr lang="de-DE" sz="1100" dirty="0" err="1"/>
              <a:t>request</a:t>
            </a:r>
            <a:endParaRPr lang="de-DE" sz="1100" dirty="0"/>
          </a:p>
        </p:txBody>
      </p:sp>
      <p:cxnSp>
        <p:nvCxnSpPr>
          <p:cNvPr id="29" name="Gerade Verbindung mit Pfeil 28"/>
          <p:cNvCxnSpPr/>
          <p:nvPr/>
        </p:nvCxnSpPr>
        <p:spPr>
          <a:xfrm flipH="1">
            <a:off x="5535686" y="3427486"/>
            <a:ext cx="1368800" cy="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6141734" y="3356430"/>
            <a:ext cx="191346" cy="18716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  <a:endParaRPr lang="de-DE" sz="1400" dirty="0"/>
          </a:p>
        </p:txBody>
      </p:sp>
      <p:sp>
        <p:nvSpPr>
          <p:cNvPr id="34" name="Rechteck 33"/>
          <p:cNvSpPr/>
          <p:nvPr/>
        </p:nvSpPr>
        <p:spPr>
          <a:xfrm>
            <a:off x="576004" y="943583"/>
            <a:ext cx="1097280" cy="4754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039543" y="3005333"/>
            <a:ext cx="1616364" cy="4754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Target-Server</a:t>
            </a:r>
          </a:p>
        </p:txBody>
      </p:sp>
      <p:cxnSp>
        <p:nvCxnSpPr>
          <p:cNvPr id="47" name="Gerade Verbindung mit Pfeil 46"/>
          <p:cNvCxnSpPr>
            <a:stCxn id="9" idx="3"/>
            <a:endCxn id="46" idx="1"/>
          </p:cNvCxnSpPr>
          <p:nvPr/>
        </p:nvCxnSpPr>
        <p:spPr>
          <a:xfrm flipV="1">
            <a:off x="8933355" y="3243081"/>
            <a:ext cx="1106191" cy="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/>
          <p:cNvSpPr/>
          <p:nvPr/>
        </p:nvSpPr>
        <p:spPr>
          <a:xfrm>
            <a:off x="9390773" y="3135226"/>
            <a:ext cx="191346" cy="18716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  <a:endParaRPr lang="de-DE" sz="1400" dirty="0"/>
          </a:p>
        </p:txBody>
      </p:sp>
      <p:sp>
        <p:nvSpPr>
          <p:cNvPr id="53" name="Textfeld 52"/>
          <p:cNvSpPr txBox="1"/>
          <p:nvPr/>
        </p:nvSpPr>
        <p:spPr>
          <a:xfrm>
            <a:off x="8905899" y="3354271"/>
            <a:ext cx="11336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POST/GET/PUT</a:t>
            </a:r>
          </a:p>
          <a:p>
            <a:r>
              <a:rPr lang="de-DE" sz="1100" dirty="0"/>
              <a:t>/</a:t>
            </a:r>
            <a:r>
              <a:rPr lang="de-DE" sz="1100" dirty="0" err="1"/>
              <a:t>abc</a:t>
            </a:r>
            <a:r>
              <a:rPr lang="de-DE" sz="1100" dirty="0"/>
              <a:t>/</a:t>
            </a:r>
            <a:r>
              <a:rPr lang="de-DE" sz="1100" dirty="0" err="1"/>
              <a:t>xyz?u</a:t>
            </a:r>
            <a:r>
              <a:rPr lang="de-DE" sz="1100" dirty="0"/>
              <a:t>=123 </a:t>
            </a:r>
          </a:p>
        </p:txBody>
      </p:sp>
      <p:cxnSp>
        <p:nvCxnSpPr>
          <p:cNvPr id="55" name="Gerade Verbindung mit Pfeil 54"/>
          <p:cNvCxnSpPr/>
          <p:nvPr/>
        </p:nvCxnSpPr>
        <p:spPr>
          <a:xfrm flipV="1">
            <a:off x="1673285" y="1181331"/>
            <a:ext cx="8366258" cy="2640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10039543" y="933329"/>
            <a:ext cx="1616364" cy="4754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Target-Server</a:t>
            </a:r>
          </a:p>
        </p:txBody>
      </p:sp>
      <p:cxnSp>
        <p:nvCxnSpPr>
          <p:cNvPr id="59" name="Gerader Verbinder 58"/>
          <p:cNvCxnSpPr/>
          <p:nvPr/>
        </p:nvCxnSpPr>
        <p:spPr>
          <a:xfrm>
            <a:off x="6814276" y="395706"/>
            <a:ext cx="0" cy="156297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5905809" y="529501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Firewall</a:t>
            </a:r>
          </a:p>
        </p:txBody>
      </p:sp>
      <p:cxnSp>
        <p:nvCxnSpPr>
          <p:cNvPr id="62" name="Gerader Verbinder 61"/>
          <p:cNvCxnSpPr/>
          <p:nvPr/>
        </p:nvCxnSpPr>
        <p:spPr>
          <a:xfrm>
            <a:off x="6680406" y="1054626"/>
            <a:ext cx="286500" cy="27624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V="1">
            <a:off x="6675013" y="1054214"/>
            <a:ext cx="281737" cy="27803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332679" y="160169"/>
            <a:ext cx="163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Problem: </a:t>
            </a:r>
          </a:p>
        </p:txBody>
      </p:sp>
      <p:cxnSp>
        <p:nvCxnSpPr>
          <p:cNvPr id="85" name="Gerader Verbinder 84"/>
          <p:cNvCxnSpPr/>
          <p:nvPr/>
        </p:nvCxnSpPr>
        <p:spPr>
          <a:xfrm flipH="1">
            <a:off x="6814275" y="2411647"/>
            <a:ext cx="2622" cy="165131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332679" y="2281078"/>
            <a:ext cx="163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14894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Benutzerdefiniert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Lenz, Stefan</dc:creator>
  <cp:lastModifiedBy>Lenz, Stefan</cp:lastModifiedBy>
  <cp:revision>17</cp:revision>
  <dcterms:created xsi:type="dcterms:W3CDTF">2022-02-17T11:06:14Z</dcterms:created>
  <dcterms:modified xsi:type="dcterms:W3CDTF">2022-02-17T11:26:20Z</dcterms:modified>
</cp:coreProperties>
</file>