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64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6719"/>
            <a:ext cx="6749654" cy="188631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45777"/>
            <a:ext cx="6749654" cy="1308129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6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38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8465"/>
            <a:ext cx="1940525" cy="45916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8465"/>
            <a:ext cx="5709082" cy="45916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71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50772"/>
            <a:ext cx="7762102" cy="2253795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25889"/>
            <a:ext cx="7762102" cy="118521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86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42328"/>
            <a:ext cx="3824804" cy="34377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42328"/>
            <a:ext cx="3824804" cy="34377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9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8466"/>
            <a:ext cx="7762102" cy="10472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8197"/>
            <a:ext cx="3807226" cy="650929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9126"/>
            <a:ext cx="3807226" cy="29109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8197"/>
            <a:ext cx="3825976" cy="650929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9126"/>
            <a:ext cx="3825976" cy="29109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5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9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41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1209"/>
            <a:ext cx="2902585" cy="1264232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80112"/>
            <a:ext cx="4556016" cy="385039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5442"/>
            <a:ext cx="2902585" cy="3011331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3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1209"/>
            <a:ext cx="2902585" cy="1264232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80112"/>
            <a:ext cx="4556016" cy="385039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5442"/>
            <a:ext cx="2902585" cy="3011331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3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8466"/>
            <a:ext cx="7762102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42328"/>
            <a:ext cx="7762102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21811"/>
            <a:ext cx="202489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713-C181-4318-9863-153EA3163B06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21811"/>
            <a:ext cx="303734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21811"/>
            <a:ext cx="202489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82A4-E3DA-4AA3-8433-59128E781E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7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3A3D8CF-F2A7-4B3C-8E3E-4E59F2E0F5ED}"/>
              </a:ext>
            </a:extLst>
          </p:cNvPr>
          <p:cNvCxnSpPr/>
          <p:nvPr/>
        </p:nvCxnSpPr>
        <p:spPr>
          <a:xfrm>
            <a:off x="2945519" y="3079733"/>
            <a:ext cx="2160240" cy="9950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ogen 5">
            <a:extLst>
              <a:ext uri="{FF2B5EF4-FFF2-40B4-BE49-F238E27FC236}">
                <a16:creationId xmlns:a16="http://schemas.microsoft.com/office/drawing/2014/main" id="{6695145B-9FBA-4126-A9EC-4975AA7154F5}"/>
              </a:ext>
            </a:extLst>
          </p:cNvPr>
          <p:cNvSpPr/>
          <p:nvPr/>
        </p:nvSpPr>
        <p:spPr>
          <a:xfrm>
            <a:off x="867639" y="3208743"/>
            <a:ext cx="1280186" cy="1091610"/>
          </a:xfrm>
          <a:prstGeom prst="arc">
            <a:avLst>
              <a:gd name="adj1" fmla="val 19138921"/>
              <a:gd name="adj2" fmla="val 13331520"/>
            </a:avLst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09B58D-C2F5-4136-B2EA-EEF16DF7C0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07" y="880279"/>
            <a:ext cx="936104" cy="11887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F2FD0D9-B8CF-4203-953A-7C3CC66EE7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07" y="1312329"/>
            <a:ext cx="1289278" cy="9925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9DA847-E9CE-459B-9216-F987E2554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53" y="1887338"/>
            <a:ext cx="94901" cy="73063"/>
          </a:xfrm>
          <a:prstGeom prst="rect">
            <a:avLst/>
          </a:prstGeom>
        </p:spPr>
      </p:pic>
      <p:cxnSp>
        <p:nvCxnSpPr>
          <p:cNvPr id="10" name="Gerade Verbindung 87">
            <a:extLst>
              <a:ext uri="{FF2B5EF4-FFF2-40B4-BE49-F238E27FC236}">
                <a16:creationId xmlns:a16="http://schemas.microsoft.com/office/drawing/2014/main" id="{77442F33-7E41-40D1-9C24-239C954CB6BA}"/>
              </a:ext>
            </a:extLst>
          </p:cNvPr>
          <p:cNvCxnSpPr/>
          <p:nvPr/>
        </p:nvCxnSpPr>
        <p:spPr>
          <a:xfrm flipV="1">
            <a:off x="6245952" y="1312329"/>
            <a:ext cx="523020" cy="5750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88">
            <a:extLst>
              <a:ext uri="{FF2B5EF4-FFF2-40B4-BE49-F238E27FC236}">
                <a16:creationId xmlns:a16="http://schemas.microsoft.com/office/drawing/2014/main" id="{18746D60-B711-43CE-B1C2-52E83F9F1629}"/>
              </a:ext>
            </a:extLst>
          </p:cNvPr>
          <p:cNvCxnSpPr/>
          <p:nvPr/>
        </p:nvCxnSpPr>
        <p:spPr>
          <a:xfrm>
            <a:off x="6245952" y="1960402"/>
            <a:ext cx="523020" cy="2880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70C98410-2344-4F34-BC64-D8B9B082C609}"/>
              </a:ext>
            </a:extLst>
          </p:cNvPr>
          <p:cNvSpPr/>
          <p:nvPr/>
        </p:nvSpPr>
        <p:spPr>
          <a:xfrm>
            <a:off x="5177767" y="376223"/>
            <a:ext cx="309634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1FB920-4F33-4F60-9D15-220CA2880487}"/>
              </a:ext>
            </a:extLst>
          </p:cNvPr>
          <p:cNvSpPr txBox="1"/>
          <p:nvPr/>
        </p:nvSpPr>
        <p:spPr>
          <a:xfrm>
            <a:off x="5177767" y="4186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Clinic 1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F7B483A-BABB-4031-A39B-D3149132D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07" y="3534757"/>
            <a:ext cx="936104" cy="118872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BA0D5C-702F-42EB-A89C-B049E71B3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53" y="4541816"/>
            <a:ext cx="94901" cy="7306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5D307F67-C382-453F-A939-1ECA1ADCC475}"/>
              </a:ext>
            </a:extLst>
          </p:cNvPr>
          <p:cNvSpPr/>
          <p:nvPr/>
        </p:nvSpPr>
        <p:spPr>
          <a:xfrm>
            <a:off x="5177767" y="3030701"/>
            <a:ext cx="309634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F9F83E6-E769-4C2A-B6D8-70EDA1A11DE8}"/>
              </a:ext>
            </a:extLst>
          </p:cNvPr>
          <p:cNvSpPr txBox="1"/>
          <p:nvPr/>
        </p:nvSpPr>
        <p:spPr>
          <a:xfrm>
            <a:off x="5177767" y="307309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Clinic 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5751C4-0DBD-41ED-9763-D22DCD99834B}"/>
              </a:ext>
            </a:extLst>
          </p:cNvPr>
          <p:cNvSpPr/>
          <p:nvPr/>
        </p:nvSpPr>
        <p:spPr>
          <a:xfrm>
            <a:off x="3125273" y="3073092"/>
            <a:ext cx="400134" cy="4010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AC469C-E07F-42C5-8A4B-D76683CADBCA}"/>
              </a:ext>
            </a:extLst>
          </p:cNvPr>
          <p:cNvSpPr/>
          <p:nvPr/>
        </p:nvSpPr>
        <p:spPr>
          <a:xfrm>
            <a:off x="1947758" y="3693965"/>
            <a:ext cx="400134" cy="4010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33EA62-B24A-4844-90E8-6531A4A00E6A}"/>
              </a:ext>
            </a:extLst>
          </p:cNvPr>
          <p:cNvSpPr txBox="1"/>
          <p:nvPr/>
        </p:nvSpPr>
        <p:spPr>
          <a:xfrm>
            <a:off x="598233" y="1669732"/>
            <a:ext cx="244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Researcher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011412B-72A5-4B14-BD68-C27BB3D24506}"/>
              </a:ext>
            </a:extLst>
          </p:cNvPr>
          <p:cNvCxnSpPr>
            <a:cxnSpLocks/>
          </p:cNvCxnSpPr>
          <p:nvPr/>
        </p:nvCxnSpPr>
        <p:spPr>
          <a:xfrm flipV="1">
            <a:off x="2838995" y="1029249"/>
            <a:ext cx="2134246" cy="10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334C92C-7456-49B8-8436-1D59162E31FC}"/>
              </a:ext>
            </a:extLst>
          </p:cNvPr>
          <p:cNvCxnSpPr/>
          <p:nvPr/>
        </p:nvCxnSpPr>
        <p:spPr>
          <a:xfrm flipH="1">
            <a:off x="2991983" y="1557948"/>
            <a:ext cx="2079848" cy="10393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BF9586-E9D3-4111-A03D-34DF56771585}"/>
              </a:ext>
            </a:extLst>
          </p:cNvPr>
          <p:cNvCxnSpPr/>
          <p:nvPr/>
        </p:nvCxnSpPr>
        <p:spPr>
          <a:xfrm flipH="1" flipV="1">
            <a:off x="2795531" y="3559400"/>
            <a:ext cx="2232249" cy="10441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1083F34-5A3E-4ECF-9BDA-C5E43FE07840}"/>
              </a:ext>
            </a:extLst>
          </p:cNvPr>
          <p:cNvSpPr/>
          <p:nvPr/>
        </p:nvSpPr>
        <p:spPr>
          <a:xfrm>
            <a:off x="2982520" y="1756461"/>
            <a:ext cx="400134" cy="4010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C9B2C98-D6F7-4566-94FC-BE97306549D5}"/>
              </a:ext>
            </a:extLst>
          </p:cNvPr>
          <p:cNvSpPr/>
          <p:nvPr/>
        </p:nvSpPr>
        <p:spPr>
          <a:xfrm>
            <a:off x="4439539" y="1557946"/>
            <a:ext cx="400134" cy="4010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3702BFB-62C0-4BCD-B71A-681793CDA031}"/>
              </a:ext>
            </a:extLst>
          </p:cNvPr>
          <p:cNvSpPr/>
          <p:nvPr/>
        </p:nvSpPr>
        <p:spPr>
          <a:xfrm>
            <a:off x="4446817" y="4250188"/>
            <a:ext cx="400134" cy="4010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B25BDF2-A931-4E36-9C35-D20E9EBD42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25" y="160200"/>
            <a:ext cx="835121" cy="83514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6DF46DB-144B-432F-92CA-ED91C15A69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25" y="2814679"/>
            <a:ext cx="835121" cy="8351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C32C79A2-B404-4FF4-B09C-102DCDD6B1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89" y="3962686"/>
            <a:ext cx="1289278" cy="992597"/>
          </a:xfrm>
          <a:prstGeom prst="rect">
            <a:avLst/>
          </a:prstGeom>
        </p:spPr>
      </p:pic>
      <p:cxnSp>
        <p:nvCxnSpPr>
          <p:cNvPr id="32" name="Gerade Verbindung 109">
            <a:extLst>
              <a:ext uri="{FF2B5EF4-FFF2-40B4-BE49-F238E27FC236}">
                <a16:creationId xmlns:a16="http://schemas.microsoft.com/office/drawing/2014/main" id="{D475105F-AB3C-44BA-B16E-9DF7864FF059}"/>
              </a:ext>
            </a:extLst>
          </p:cNvPr>
          <p:cNvCxnSpPr/>
          <p:nvPr/>
        </p:nvCxnSpPr>
        <p:spPr>
          <a:xfrm flipV="1">
            <a:off x="6239534" y="3962686"/>
            <a:ext cx="523020" cy="5750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110">
            <a:extLst>
              <a:ext uri="{FF2B5EF4-FFF2-40B4-BE49-F238E27FC236}">
                <a16:creationId xmlns:a16="http://schemas.microsoft.com/office/drawing/2014/main" id="{23B3717E-6429-4A07-9F42-7BEE67213822}"/>
              </a:ext>
            </a:extLst>
          </p:cNvPr>
          <p:cNvCxnSpPr/>
          <p:nvPr/>
        </p:nvCxnSpPr>
        <p:spPr>
          <a:xfrm>
            <a:off x="6239534" y="4610759"/>
            <a:ext cx="523020" cy="2880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8DA64DA6-C4F6-4349-A9E6-E5AA53E548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57" y="2054777"/>
            <a:ext cx="1106722" cy="124135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CDDE6FD-F5CF-48BF-9F88-F499168D2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844"/>
            <a:ext cx="815278" cy="12784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E9E5F6D-4C39-4624-A00E-85D8740952B0}"/>
                  </a:ext>
                </a:extLst>
              </p:cNvPr>
              <p:cNvSpPr txBox="1"/>
              <p:nvPr/>
            </p:nvSpPr>
            <p:spPr>
              <a:xfrm>
                <a:off x="3407776" y="1093542"/>
                <a:ext cx="4983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de-DE"/>
                      <m:t>𝑓</m:t>
                    </m:r>
                    <m:r>
                      <a:rPr lang="de-DE"/>
                      <m:t> </m:t>
                    </m:r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E9E5F6D-4C39-4624-A00E-85D87409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776" y="1093542"/>
                <a:ext cx="498342" cy="400110"/>
              </a:xfrm>
              <a:prstGeom prst="rect">
                <a:avLst/>
              </a:prstGeom>
              <a:blipFill>
                <a:blip r:embed="rId7"/>
                <a:stretch>
                  <a:fillRect l="-4878" t="-7576" r="-12195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47A9E41-CBC0-40F2-A1A0-C2859636CE2B}"/>
                  </a:ext>
                </a:extLst>
              </p:cNvPr>
              <p:cNvSpPr txBox="1"/>
              <p:nvPr/>
            </p:nvSpPr>
            <p:spPr>
              <a:xfrm>
                <a:off x="3976656" y="2077617"/>
                <a:ext cx="8775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/>
                        <m:t>𝑓</m:t>
                      </m:r>
                      <m:r>
                        <a:rPr lang="de-DE"/>
                        <m:t>(</m:t>
                      </m:r>
                      <m:sSub>
                        <m:sSubPr>
                          <m:ctrlPr>
                            <a:rPr lang="de-D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/>
                            <m:t>𝐷</m:t>
                          </m:r>
                        </m:e>
                        <m:sub>
                          <m:r>
                            <a:rPr lang="de-DE"/>
                            <m:t>1</m:t>
                          </m:r>
                        </m:sub>
                      </m:sSub>
                      <m:r>
                        <a:rPr lang="de-DE"/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47A9E41-CBC0-40F2-A1A0-C2859636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56" y="2077617"/>
                <a:ext cx="877548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370CD5BB-08C8-4843-8BD0-EB186E6DB28F}"/>
                  </a:ext>
                </a:extLst>
              </p:cNvPr>
              <p:cNvSpPr/>
              <p:nvPr/>
            </p:nvSpPr>
            <p:spPr>
              <a:xfrm>
                <a:off x="3981012" y="3035770"/>
                <a:ext cx="8851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/>
                        </a:rPr>
                        <m:t>𝑓</m:t>
                      </m:r>
                      <m:r>
                        <a:rPr lang="de-DE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de-DE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370CD5BB-08C8-4843-8BD0-EB186E6DB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012" y="3035770"/>
                <a:ext cx="885114" cy="400110"/>
              </a:xfrm>
              <a:prstGeom prst="rect">
                <a:avLst/>
              </a:prstGeom>
              <a:blipFill>
                <a:blip r:embed="rId9"/>
                <a:stretch>
                  <a:fillRect r="-69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DFE5A8AF-B83E-4F15-947A-EB8C384635FB}"/>
              </a:ext>
            </a:extLst>
          </p:cNvPr>
          <p:cNvSpPr/>
          <p:nvPr/>
        </p:nvSpPr>
        <p:spPr>
          <a:xfrm>
            <a:off x="6877363" y="842334"/>
            <a:ext cx="400134" cy="4010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ECBFEF-C3A6-45CC-A36D-7B1592859ECC}"/>
              </a:ext>
            </a:extLst>
          </p:cNvPr>
          <p:cNvSpPr/>
          <p:nvPr/>
        </p:nvSpPr>
        <p:spPr>
          <a:xfrm>
            <a:off x="6878501" y="3495857"/>
            <a:ext cx="400134" cy="40101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5ED45930-43D3-43AD-94C5-EEF699FFF7AA}"/>
                  </a:ext>
                </a:extLst>
              </p:cNvPr>
              <p:cNvSpPr/>
              <p:nvPr/>
            </p:nvSpPr>
            <p:spPr>
              <a:xfrm>
                <a:off x="6402262" y="4272137"/>
                <a:ext cx="467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𝑓</m:t>
                      </m:r>
                      <m:r>
                        <a:rPr lang="de-DE" i="1">
                          <a:latin typeface="Cambria Math"/>
                        </a:rPr>
                        <m:t>(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5ED45930-43D3-43AD-94C5-EEF699FFF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262" y="4272137"/>
                <a:ext cx="46711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F7629B9D-3DAB-4294-859E-E47251BEECAA}"/>
                  </a:ext>
                </a:extLst>
              </p:cNvPr>
              <p:cNvSpPr/>
              <p:nvPr/>
            </p:nvSpPr>
            <p:spPr>
              <a:xfrm>
                <a:off x="6398324" y="1638184"/>
                <a:ext cx="467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𝑓</m:t>
                      </m:r>
                      <m:r>
                        <a:rPr lang="de-DE" i="1">
                          <a:latin typeface="Cambria Math"/>
                        </a:rPr>
                        <m:t>(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F7629B9D-3DAB-4294-859E-E47251BEE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324" y="1638184"/>
                <a:ext cx="46711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A6E1B94-0604-4E02-84B7-9DCE3CE66513}"/>
                  </a:ext>
                </a:extLst>
              </p:cNvPr>
              <p:cNvSpPr/>
              <p:nvPr/>
            </p:nvSpPr>
            <p:spPr>
              <a:xfrm>
                <a:off x="7983401" y="1625957"/>
                <a:ext cx="33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A6E1B94-0604-4E02-84B7-9DCE3CE66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01" y="1625957"/>
                <a:ext cx="33374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2927FB4-FFB7-477E-B8CF-51DFF4D9B545}"/>
                  </a:ext>
                </a:extLst>
              </p:cNvPr>
              <p:cNvSpPr/>
              <p:nvPr/>
            </p:nvSpPr>
            <p:spPr>
              <a:xfrm>
                <a:off x="8001471" y="4272137"/>
                <a:ext cx="33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2927FB4-FFB7-477E-B8CF-51DFF4D9B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471" y="4272137"/>
                <a:ext cx="33374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2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7</cp:revision>
  <dcterms:created xsi:type="dcterms:W3CDTF">2021-01-29T16:33:54Z</dcterms:created>
  <dcterms:modified xsi:type="dcterms:W3CDTF">2021-01-29T17:05:21Z</dcterms:modified>
</cp:coreProperties>
</file>