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01013" cy="51117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">
          <p15:clr>
            <a:srgbClr val="A4A3A4"/>
          </p15:clr>
        </p15:guide>
        <p15:guide id="2" pos="2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408" y="156"/>
      </p:cViewPr>
      <p:guideLst>
        <p:guide orient="horz" pos="1610"/>
        <p:guide pos="2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7579" y="1587959"/>
            <a:ext cx="6885861" cy="10957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5152" y="2896659"/>
            <a:ext cx="5670710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3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873234" y="204707"/>
            <a:ext cx="1822728" cy="43615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05052" y="204707"/>
            <a:ext cx="5333167" cy="43615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0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5" y="3284772"/>
            <a:ext cx="6885861" cy="10152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5" y="2166578"/>
            <a:ext cx="6885861" cy="1118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5050" y="1192744"/>
            <a:ext cx="3577948" cy="3373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18015" y="1192744"/>
            <a:ext cx="3577948" cy="3373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6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5051" y="1144230"/>
            <a:ext cx="3579354" cy="476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5051" y="1621090"/>
            <a:ext cx="3579354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115205" y="1144230"/>
            <a:ext cx="3580760" cy="476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115205" y="1621090"/>
            <a:ext cx="3580760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5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09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5055" y="203524"/>
            <a:ext cx="2665177" cy="8661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274" y="203524"/>
            <a:ext cx="4528691" cy="4362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5055" y="1069682"/>
            <a:ext cx="2665177" cy="34965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2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7856" y="3578225"/>
            <a:ext cx="4860608" cy="4224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7856" y="456747"/>
            <a:ext cx="4860608" cy="3067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7856" y="4000657"/>
            <a:ext cx="4860608" cy="599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051" y="204711"/>
            <a:ext cx="7290912" cy="85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5051" y="1192744"/>
            <a:ext cx="7290912" cy="337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5051" y="4737836"/>
            <a:ext cx="1890236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80B-B61E-4E35-8F3B-1A4DE9C1591D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67849" y="4737836"/>
            <a:ext cx="2565321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805727" y="4737836"/>
            <a:ext cx="1890236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0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6828749" y="1539864"/>
            <a:ext cx="1216762" cy="1967948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0066" y="1511305"/>
            <a:ext cx="1216762" cy="1967948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483626" y="3490512"/>
            <a:ext cx="1118586" cy="59480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C8C8C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Clinic 2</a:t>
            </a:r>
          </a:p>
        </p:txBody>
      </p:sp>
      <p:sp>
        <p:nvSpPr>
          <p:cNvPr id="62" name="Rechteck 61"/>
          <p:cNvSpPr/>
          <p:nvPr/>
        </p:nvSpPr>
        <p:spPr>
          <a:xfrm>
            <a:off x="3546238" y="757236"/>
            <a:ext cx="1118586" cy="59480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C8C8C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Clinic 1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 flipH="1">
            <a:off x="4768977" y="2807536"/>
            <a:ext cx="1949770" cy="980378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64" name="Gerade Verbindung mit Pfeil 63"/>
          <p:cNvCxnSpPr/>
          <p:nvPr/>
        </p:nvCxnSpPr>
        <p:spPr>
          <a:xfrm flipH="1" flipV="1">
            <a:off x="4768976" y="1054639"/>
            <a:ext cx="1949771" cy="1087378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65" name="Bogen 64"/>
          <p:cNvSpPr/>
          <p:nvPr/>
        </p:nvSpPr>
        <p:spPr>
          <a:xfrm>
            <a:off x="3606051" y="1228491"/>
            <a:ext cx="998960" cy="871036"/>
          </a:xfrm>
          <a:prstGeom prst="arc">
            <a:avLst>
              <a:gd name="adj1" fmla="val 19138921"/>
              <a:gd name="adj2" fmla="val 13331520"/>
            </a:avLst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5080870" y="1183202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5080871" y="3402225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8" name="Bogen 67"/>
          <p:cNvSpPr/>
          <p:nvPr/>
        </p:nvSpPr>
        <p:spPr>
          <a:xfrm>
            <a:off x="3606051" y="3994551"/>
            <a:ext cx="998960" cy="871036"/>
          </a:xfrm>
          <a:prstGeom prst="arc">
            <a:avLst>
              <a:gd name="adj1" fmla="val 18731604"/>
              <a:gd name="adj2" fmla="val 13331520"/>
            </a:avLst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2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1" y="1473051"/>
            <a:ext cx="951716" cy="732713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1" y="2807536"/>
            <a:ext cx="951716" cy="732713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4441045" y="1511305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2" name="Ellipse 71"/>
          <p:cNvSpPr/>
          <p:nvPr/>
        </p:nvSpPr>
        <p:spPr>
          <a:xfrm>
            <a:off x="4441045" y="4266017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72" y="1786118"/>
            <a:ext cx="951716" cy="732713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72" y="2509295"/>
            <a:ext cx="951716" cy="732713"/>
          </a:xfrm>
          <a:prstGeom prst="rect">
            <a:avLst/>
          </a:prstGeom>
        </p:spPr>
      </p:pic>
      <p:cxnSp>
        <p:nvCxnSpPr>
          <p:cNvPr id="75" name="Gerade Verbindung mit Pfeil 74"/>
          <p:cNvCxnSpPr/>
          <p:nvPr/>
        </p:nvCxnSpPr>
        <p:spPr>
          <a:xfrm flipH="1">
            <a:off x="1386210" y="1054638"/>
            <a:ext cx="1053922" cy="1044889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76" name="Gerade Verbindung mit Pfeil 75"/>
          <p:cNvCxnSpPr/>
          <p:nvPr/>
        </p:nvCxnSpPr>
        <p:spPr>
          <a:xfrm flipH="1" flipV="1">
            <a:off x="1386210" y="2969362"/>
            <a:ext cx="936104" cy="861087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77" name="Gerade Verbindung mit Pfeil 76"/>
          <p:cNvCxnSpPr>
            <a:stCxn id="60" idx="3"/>
            <a:endCxn id="60" idx="1"/>
          </p:cNvCxnSpPr>
          <p:nvPr/>
        </p:nvCxnSpPr>
        <p:spPr>
          <a:xfrm flipH="1">
            <a:off x="90066" y="2495279"/>
            <a:ext cx="1216762" cy="0"/>
          </a:xfrm>
          <a:prstGeom prst="straightConnector1">
            <a:avLst/>
          </a:prstGeom>
          <a:noFill/>
          <a:ln w="22225" cap="flat" cmpd="tri" algn="ctr">
            <a:solidFill>
              <a:srgbClr val="BE0028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8" name="Ellipse 77"/>
          <p:cNvSpPr/>
          <p:nvPr/>
        </p:nvSpPr>
        <p:spPr>
          <a:xfrm>
            <a:off x="1754853" y="1388643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9" name="Ellipse 78"/>
          <p:cNvSpPr/>
          <p:nvPr/>
        </p:nvSpPr>
        <p:spPr>
          <a:xfrm>
            <a:off x="1754853" y="3308747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80" name="Gekrümmte Verbindung 79"/>
          <p:cNvCxnSpPr>
            <a:stCxn id="60" idx="0"/>
            <a:endCxn id="59" idx="0"/>
          </p:cNvCxnSpPr>
          <p:nvPr/>
        </p:nvCxnSpPr>
        <p:spPr>
          <a:xfrm rot="16200000" flipH="1">
            <a:off x="4053508" y="-1843757"/>
            <a:ext cx="28559" cy="6738683"/>
          </a:xfrm>
          <a:prstGeom prst="curvedConnector3">
            <a:avLst>
              <a:gd name="adj1" fmla="val -4769614"/>
            </a:avLst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1" name="Grafik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31" y="3445714"/>
            <a:ext cx="962303" cy="740233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39" y="684522"/>
            <a:ext cx="962303" cy="740233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" y="1779089"/>
            <a:ext cx="962303" cy="740233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1" y="2494410"/>
            <a:ext cx="962303" cy="740233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24" y="1753565"/>
            <a:ext cx="585021" cy="69192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24" y="4430069"/>
            <a:ext cx="585021" cy="691924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95C5905B-8193-4F15-81AB-FE6EA10D4CF8}"/>
              </a:ext>
            </a:extLst>
          </p:cNvPr>
          <p:cNvSpPr/>
          <p:nvPr/>
        </p:nvSpPr>
        <p:spPr>
          <a:xfrm>
            <a:off x="3903821" y="-7340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42007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10</cp:revision>
  <dcterms:created xsi:type="dcterms:W3CDTF">2019-08-27T13:11:14Z</dcterms:created>
  <dcterms:modified xsi:type="dcterms:W3CDTF">2021-03-08T11:12:47Z</dcterms:modified>
</cp:coreProperties>
</file>