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040313" cy="252095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628" y="-1404"/>
      </p:cViewPr>
      <p:guideLst>
        <p:guide orient="horz" pos="795"/>
        <p:guide pos="15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78026" y="783129"/>
            <a:ext cx="4284266" cy="54037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6049" y="1428540"/>
            <a:ext cx="3528219" cy="64424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80A3-C4B3-4806-B5A0-5547A43B27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612-6573-4BA9-B087-5B18F765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0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80A3-C4B3-4806-B5A0-5547A43B27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612-6573-4BA9-B087-5B18F765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654228" y="100956"/>
            <a:ext cx="1134071" cy="215097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2018" y="100956"/>
            <a:ext cx="3318206" cy="215097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80A3-C4B3-4806-B5A0-5547A43B27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612-6573-4BA9-B087-5B18F765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9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80A3-C4B3-4806-B5A0-5547A43B27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612-6573-4BA9-B087-5B18F765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70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8152" y="1619945"/>
            <a:ext cx="4284266" cy="5006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8152" y="1068487"/>
            <a:ext cx="4284266" cy="5514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80A3-C4B3-4806-B5A0-5547A43B27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612-6573-4BA9-B087-5B18F765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18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2018" y="588223"/>
            <a:ext cx="2226138" cy="1663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62161" y="588223"/>
            <a:ext cx="2226138" cy="16637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80A3-C4B3-4806-B5A0-5547A43B27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612-6573-4BA9-B087-5B18F765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5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2018" y="564297"/>
            <a:ext cx="2227014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2018" y="799468"/>
            <a:ext cx="2227014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560410" y="564297"/>
            <a:ext cx="2227888" cy="23517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560410" y="799468"/>
            <a:ext cx="2227888" cy="14524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80A3-C4B3-4806-B5A0-5547A43B27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612-6573-4BA9-B087-5B18F765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83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80A3-C4B3-4806-B5A0-5547A43B27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612-6573-4BA9-B087-5B18F765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17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80A3-C4B3-4806-B5A0-5547A43B27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612-6573-4BA9-B087-5B18F765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64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17" y="100373"/>
            <a:ext cx="1658228" cy="4271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70623" y="100372"/>
            <a:ext cx="2817675" cy="21515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2017" y="527533"/>
            <a:ext cx="1658228" cy="1724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80A3-C4B3-4806-B5A0-5547A43B27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612-6573-4BA9-B087-5B18F765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77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7937" y="1764665"/>
            <a:ext cx="3024188" cy="2083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987937" y="225253"/>
            <a:ext cx="3024188" cy="1512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87937" y="1972994"/>
            <a:ext cx="3024188" cy="295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80A3-C4B3-4806-B5A0-5547A43B27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AA612-6573-4BA9-B087-5B18F765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26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2016" y="100955"/>
            <a:ext cx="4536282" cy="420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2016" y="588223"/>
            <a:ext cx="4536282" cy="166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2016" y="2336547"/>
            <a:ext cx="1176073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80A3-C4B3-4806-B5A0-5547A43B2786}" type="datetimeFigureOut">
              <a:rPr lang="de-DE" smtClean="0"/>
              <a:t>30.08.2020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22110" y="2336547"/>
            <a:ext cx="1596098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612225" y="2336547"/>
            <a:ext cx="1176073" cy="1342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A612-6573-4BA9-B087-5B18F76567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6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rafik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71770"/>
            <a:ext cx="1710282" cy="2022811"/>
          </a:xfrm>
          <a:prstGeom prst="rect">
            <a:avLst/>
          </a:prstGeom>
        </p:spPr>
      </p:pic>
      <p:sp>
        <p:nvSpPr>
          <p:cNvPr id="56" name="Rechteck 55"/>
          <p:cNvSpPr/>
          <p:nvPr/>
        </p:nvSpPr>
        <p:spPr>
          <a:xfrm>
            <a:off x="71884" y="174854"/>
            <a:ext cx="1854298" cy="3600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/>
        </p:nvSpPr>
        <p:spPr>
          <a:xfrm>
            <a:off x="71884" y="781398"/>
            <a:ext cx="1854298" cy="3600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/>
          <p:cNvSpPr/>
          <p:nvPr/>
        </p:nvSpPr>
        <p:spPr>
          <a:xfrm>
            <a:off x="71884" y="1398990"/>
            <a:ext cx="1854298" cy="3600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/>
          <p:cNvSpPr/>
          <p:nvPr/>
        </p:nvSpPr>
        <p:spPr>
          <a:xfrm>
            <a:off x="71884" y="2014266"/>
            <a:ext cx="1854298" cy="3600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0" name="Grafik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36" y="276936"/>
            <a:ext cx="1710282" cy="2022811"/>
          </a:xfrm>
          <a:prstGeom prst="rect">
            <a:avLst/>
          </a:prstGeom>
        </p:spPr>
      </p:pic>
      <p:sp>
        <p:nvSpPr>
          <p:cNvPr id="61" name="Rechteck 60"/>
          <p:cNvSpPr/>
          <p:nvPr/>
        </p:nvSpPr>
        <p:spPr>
          <a:xfrm>
            <a:off x="3096220" y="180020"/>
            <a:ext cx="1854298" cy="3600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/>
          <p:cNvSpPr/>
          <p:nvPr/>
        </p:nvSpPr>
        <p:spPr>
          <a:xfrm>
            <a:off x="3096220" y="781398"/>
            <a:ext cx="1854298" cy="3600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3096220" y="1404156"/>
            <a:ext cx="1854298" cy="3600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/>
          <p:cNvSpPr/>
          <p:nvPr/>
        </p:nvSpPr>
        <p:spPr>
          <a:xfrm>
            <a:off x="3096220" y="2019432"/>
            <a:ext cx="1854298" cy="36004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 Verbindung mit Pfeil 64"/>
          <p:cNvCxnSpPr>
            <a:stCxn id="59" idx="3"/>
            <a:endCxn id="63" idx="1"/>
          </p:cNvCxnSpPr>
          <p:nvPr/>
        </p:nvCxnSpPr>
        <p:spPr>
          <a:xfrm flipV="1">
            <a:off x="1926182" y="1584176"/>
            <a:ext cx="1170038" cy="61011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8" idx="3"/>
            <a:endCxn id="64" idx="1"/>
          </p:cNvCxnSpPr>
          <p:nvPr/>
        </p:nvCxnSpPr>
        <p:spPr>
          <a:xfrm>
            <a:off x="1926182" y="1579010"/>
            <a:ext cx="1170038" cy="620442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7" idx="3"/>
            <a:endCxn id="63" idx="1"/>
          </p:cNvCxnSpPr>
          <p:nvPr/>
        </p:nvCxnSpPr>
        <p:spPr>
          <a:xfrm>
            <a:off x="1926182" y="961418"/>
            <a:ext cx="1170038" cy="62275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endCxn id="62" idx="1"/>
          </p:cNvCxnSpPr>
          <p:nvPr/>
        </p:nvCxnSpPr>
        <p:spPr>
          <a:xfrm flipV="1">
            <a:off x="1926182" y="961418"/>
            <a:ext cx="1170038" cy="57606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56" idx="3"/>
            <a:endCxn id="62" idx="1"/>
          </p:cNvCxnSpPr>
          <p:nvPr/>
        </p:nvCxnSpPr>
        <p:spPr>
          <a:xfrm>
            <a:off x="1926182" y="354874"/>
            <a:ext cx="1170038" cy="60654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57" idx="3"/>
            <a:endCxn id="61" idx="1"/>
          </p:cNvCxnSpPr>
          <p:nvPr/>
        </p:nvCxnSpPr>
        <p:spPr>
          <a:xfrm flipV="1">
            <a:off x="1926182" y="360040"/>
            <a:ext cx="1170038" cy="601378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28535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Department für Med. Biometrie und Med. Informatik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Lenz</dc:creator>
  <cp:lastModifiedBy>Stefan Lenz</cp:lastModifiedBy>
  <cp:revision>6</cp:revision>
  <dcterms:created xsi:type="dcterms:W3CDTF">2020-08-30T12:55:28Z</dcterms:created>
  <dcterms:modified xsi:type="dcterms:W3CDTF">2020-08-30T13:05:19Z</dcterms:modified>
</cp:coreProperties>
</file>