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21175" cy="3960813"/>
  <p:notesSz cx="6858000" cy="9144000"/>
  <p:defaultTextStyle>
    <a:defPPr>
      <a:defRPr lang="de-DE"/>
    </a:defPPr>
    <a:lvl1pPr marL="0" algn="l" defTabSz="74706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3532" algn="l" defTabSz="74706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47065" algn="l" defTabSz="74706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20597" algn="l" defTabSz="74706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494130" algn="l" defTabSz="74706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67662" algn="l" defTabSz="74706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41194" algn="l" defTabSz="74706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14727" algn="l" defTabSz="74706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2988259" algn="l" defTabSz="74706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880" y="-834"/>
      </p:cViewPr>
      <p:guideLst>
        <p:guide orient="horz" pos="1248"/>
        <p:guide pos="1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4090" y="1230421"/>
            <a:ext cx="3672999" cy="84900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177" y="2244462"/>
            <a:ext cx="3024822" cy="10122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3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7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20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4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67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41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4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88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547A-41DB-4886-84E2-9C94CAE54907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29F5-9FF3-4AC9-897E-18096FCF9D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46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547A-41DB-4886-84E2-9C94CAE54907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29F5-9FF3-4AC9-897E-18096FCF9D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64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132853" y="158617"/>
            <a:ext cx="972264" cy="337952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6061" y="158617"/>
            <a:ext cx="2844773" cy="337952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547A-41DB-4886-84E2-9C94CAE54907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29F5-9FF3-4AC9-897E-18096FCF9D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04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547A-41DB-4886-84E2-9C94CAE54907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29F5-9FF3-4AC9-897E-18096FCF9D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73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345" y="2545191"/>
            <a:ext cx="3672999" cy="786661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1345" y="1678763"/>
            <a:ext cx="3672999" cy="86642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353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4706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2059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9413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6766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4119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1472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8825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547A-41DB-4886-84E2-9C94CAE54907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29F5-9FF3-4AC9-897E-18096FCF9D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35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6061" y="924190"/>
            <a:ext cx="1908519" cy="2613954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96599" y="924190"/>
            <a:ext cx="1908519" cy="2613954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547A-41DB-4886-84E2-9C94CAE54907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29F5-9FF3-4AC9-897E-18096FCF9D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42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061" y="886599"/>
            <a:ext cx="1909269" cy="3694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532" indent="0">
              <a:buNone/>
              <a:defRPr sz="1600" b="1"/>
            </a:lvl2pPr>
            <a:lvl3pPr marL="747065" indent="0">
              <a:buNone/>
              <a:defRPr sz="1500" b="1"/>
            </a:lvl3pPr>
            <a:lvl4pPr marL="1120597" indent="0">
              <a:buNone/>
              <a:defRPr sz="1300" b="1"/>
            </a:lvl4pPr>
            <a:lvl5pPr marL="1494130" indent="0">
              <a:buNone/>
              <a:defRPr sz="1300" b="1"/>
            </a:lvl5pPr>
            <a:lvl6pPr marL="1867662" indent="0">
              <a:buNone/>
              <a:defRPr sz="1300" b="1"/>
            </a:lvl6pPr>
            <a:lvl7pPr marL="2241194" indent="0">
              <a:buNone/>
              <a:defRPr sz="1300" b="1"/>
            </a:lvl7pPr>
            <a:lvl8pPr marL="2614727" indent="0">
              <a:buNone/>
              <a:defRPr sz="1300" b="1"/>
            </a:lvl8pPr>
            <a:lvl9pPr marL="2988259" indent="0">
              <a:buNone/>
              <a:defRPr sz="13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6061" y="1256092"/>
            <a:ext cx="1909269" cy="228205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95099" y="886599"/>
            <a:ext cx="1910019" cy="3694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532" indent="0">
              <a:buNone/>
              <a:defRPr sz="1600" b="1"/>
            </a:lvl2pPr>
            <a:lvl3pPr marL="747065" indent="0">
              <a:buNone/>
              <a:defRPr sz="1500" b="1"/>
            </a:lvl3pPr>
            <a:lvl4pPr marL="1120597" indent="0">
              <a:buNone/>
              <a:defRPr sz="1300" b="1"/>
            </a:lvl4pPr>
            <a:lvl5pPr marL="1494130" indent="0">
              <a:buNone/>
              <a:defRPr sz="1300" b="1"/>
            </a:lvl5pPr>
            <a:lvl6pPr marL="1867662" indent="0">
              <a:buNone/>
              <a:defRPr sz="1300" b="1"/>
            </a:lvl6pPr>
            <a:lvl7pPr marL="2241194" indent="0">
              <a:buNone/>
              <a:defRPr sz="1300" b="1"/>
            </a:lvl7pPr>
            <a:lvl8pPr marL="2614727" indent="0">
              <a:buNone/>
              <a:defRPr sz="1300" b="1"/>
            </a:lvl8pPr>
            <a:lvl9pPr marL="2988259" indent="0">
              <a:buNone/>
              <a:defRPr sz="13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95099" y="1256092"/>
            <a:ext cx="1910019" cy="228205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547A-41DB-4886-84E2-9C94CAE54907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29F5-9FF3-4AC9-897E-18096FCF9D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42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547A-41DB-4886-84E2-9C94CAE54907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29F5-9FF3-4AC9-897E-18096FCF9D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09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547A-41DB-4886-84E2-9C94CAE54907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29F5-9FF3-4AC9-897E-18096FCF9D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97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61" y="157700"/>
            <a:ext cx="1421637" cy="67113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89462" y="157701"/>
            <a:ext cx="2415657" cy="338044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6061" y="828838"/>
            <a:ext cx="1421637" cy="2709306"/>
          </a:xfrm>
        </p:spPr>
        <p:txBody>
          <a:bodyPr/>
          <a:lstStyle>
            <a:lvl1pPr marL="0" indent="0">
              <a:buNone/>
              <a:defRPr sz="1100"/>
            </a:lvl1pPr>
            <a:lvl2pPr marL="373532" indent="0">
              <a:buNone/>
              <a:defRPr sz="1000"/>
            </a:lvl2pPr>
            <a:lvl3pPr marL="747065" indent="0">
              <a:buNone/>
              <a:defRPr sz="800"/>
            </a:lvl3pPr>
            <a:lvl4pPr marL="1120597" indent="0">
              <a:buNone/>
              <a:defRPr sz="700"/>
            </a:lvl4pPr>
            <a:lvl5pPr marL="1494130" indent="0">
              <a:buNone/>
              <a:defRPr sz="700"/>
            </a:lvl5pPr>
            <a:lvl6pPr marL="1867662" indent="0">
              <a:buNone/>
              <a:defRPr sz="700"/>
            </a:lvl6pPr>
            <a:lvl7pPr marL="2241194" indent="0">
              <a:buNone/>
              <a:defRPr sz="700"/>
            </a:lvl7pPr>
            <a:lvl8pPr marL="2614727" indent="0">
              <a:buNone/>
              <a:defRPr sz="700"/>
            </a:lvl8pPr>
            <a:lvl9pPr marL="2988259" indent="0">
              <a:buNone/>
              <a:defRPr sz="7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547A-41DB-4886-84E2-9C94CAE54907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29F5-9FF3-4AC9-897E-18096FCF9D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05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6982" y="2772570"/>
            <a:ext cx="2592705" cy="327317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46982" y="353906"/>
            <a:ext cx="2592705" cy="2376488"/>
          </a:xfrm>
        </p:spPr>
        <p:txBody>
          <a:bodyPr/>
          <a:lstStyle>
            <a:lvl1pPr marL="0" indent="0">
              <a:buNone/>
              <a:defRPr sz="2600"/>
            </a:lvl1pPr>
            <a:lvl2pPr marL="373532" indent="0">
              <a:buNone/>
              <a:defRPr sz="2300"/>
            </a:lvl2pPr>
            <a:lvl3pPr marL="747065" indent="0">
              <a:buNone/>
              <a:defRPr sz="2000"/>
            </a:lvl3pPr>
            <a:lvl4pPr marL="1120597" indent="0">
              <a:buNone/>
              <a:defRPr sz="1600"/>
            </a:lvl4pPr>
            <a:lvl5pPr marL="1494130" indent="0">
              <a:buNone/>
              <a:defRPr sz="1600"/>
            </a:lvl5pPr>
            <a:lvl6pPr marL="1867662" indent="0">
              <a:buNone/>
              <a:defRPr sz="1600"/>
            </a:lvl6pPr>
            <a:lvl7pPr marL="2241194" indent="0">
              <a:buNone/>
              <a:defRPr sz="1600"/>
            </a:lvl7pPr>
            <a:lvl8pPr marL="2614727" indent="0">
              <a:buNone/>
              <a:defRPr sz="1600"/>
            </a:lvl8pPr>
            <a:lvl9pPr marL="2988259" indent="0">
              <a:buNone/>
              <a:defRPr sz="16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6982" y="3099886"/>
            <a:ext cx="2592705" cy="464846"/>
          </a:xfrm>
        </p:spPr>
        <p:txBody>
          <a:bodyPr/>
          <a:lstStyle>
            <a:lvl1pPr marL="0" indent="0">
              <a:buNone/>
              <a:defRPr sz="1100"/>
            </a:lvl1pPr>
            <a:lvl2pPr marL="373532" indent="0">
              <a:buNone/>
              <a:defRPr sz="1000"/>
            </a:lvl2pPr>
            <a:lvl3pPr marL="747065" indent="0">
              <a:buNone/>
              <a:defRPr sz="800"/>
            </a:lvl3pPr>
            <a:lvl4pPr marL="1120597" indent="0">
              <a:buNone/>
              <a:defRPr sz="700"/>
            </a:lvl4pPr>
            <a:lvl5pPr marL="1494130" indent="0">
              <a:buNone/>
              <a:defRPr sz="700"/>
            </a:lvl5pPr>
            <a:lvl6pPr marL="1867662" indent="0">
              <a:buNone/>
              <a:defRPr sz="700"/>
            </a:lvl6pPr>
            <a:lvl7pPr marL="2241194" indent="0">
              <a:buNone/>
              <a:defRPr sz="700"/>
            </a:lvl7pPr>
            <a:lvl8pPr marL="2614727" indent="0">
              <a:buNone/>
              <a:defRPr sz="700"/>
            </a:lvl8pPr>
            <a:lvl9pPr marL="2988259" indent="0">
              <a:buNone/>
              <a:defRPr sz="7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547A-41DB-4886-84E2-9C94CAE54907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29F5-9FF3-4AC9-897E-18096FCF9D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64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6059" y="158617"/>
            <a:ext cx="3889058" cy="660136"/>
          </a:xfrm>
          <a:prstGeom prst="rect">
            <a:avLst/>
          </a:prstGeom>
        </p:spPr>
        <p:txBody>
          <a:bodyPr vert="horz" lIns="74706" tIns="37353" rIns="74706" bIns="37353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059" y="924190"/>
            <a:ext cx="3889058" cy="2613954"/>
          </a:xfrm>
          <a:prstGeom prst="rect">
            <a:avLst/>
          </a:prstGeom>
        </p:spPr>
        <p:txBody>
          <a:bodyPr vert="horz" lIns="74706" tIns="37353" rIns="74706" bIns="37353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16060" y="3671089"/>
            <a:ext cx="1008274" cy="210877"/>
          </a:xfrm>
          <a:prstGeom prst="rect">
            <a:avLst/>
          </a:prstGeom>
        </p:spPr>
        <p:txBody>
          <a:bodyPr vert="horz" lIns="74706" tIns="37353" rIns="74706" bIns="3735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E547A-41DB-4886-84E2-9C94CAE54907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76403" y="3671089"/>
            <a:ext cx="1368372" cy="210877"/>
          </a:xfrm>
          <a:prstGeom prst="rect">
            <a:avLst/>
          </a:prstGeom>
        </p:spPr>
        <p:txBody>
          <a:bodyPr vert="horz" lIns="74706" tIns="37353" rIns="74706" bIns="3735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096843" y="3671089"/>
            <a:ext cx="1008274" cy="210877"/>
          </a:xfrm>
          <a:prstGeom prst="rect">
            <a:avLst/>
          </a:prstGeom>
        </p:spPr>
        <p:txBody>
          <a:bodyPr vert="horz" lIns="74706" tIns="37353" rIns="74706" bIns="3735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29F5-9FF3-4AC9-897E-18096FCF9D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8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47065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149" indent="-280149" algn="l" defTabSz="747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6990" indent="-233458" algn="l" defTabSz="747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33831" indent="-186766" algn="l" defTabSz="747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07363" indent="-186766" algn="l" defTabSz="747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80896" indent="-186766" algn="l" defTabSz="747065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4428" indent="-186766" algn="l" defTabSz="747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7961" indent="-186766" algn="l" defTabSz="747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1493" indent="-186766" algn="l" defTabSz="747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75025" indent="-186766" algn="l" defTabSz="747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470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3532" algn="l" defTabSz="7470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7065" algn="l" defTabSz="7470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597" algn="l" defTabSz="7470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94130" algn="l" defTabSz="7470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67662" algn="l" defTabSz="7470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41194" algn="l" defTabSz="7470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14727" algn="l" defTabSz="7470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88259" algn="l" defTabSz="7470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rafik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55" y="332694"/>
            <a:ext cx="2934419" cy="34706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feld 65"/>
              <p:cNvSpPr txBox="1"/>
              <p:nvPr/>
            </p:nvSpPr>
            <p:spPr>
              <a:xfrm>
                <a:off x="-35996" y="3388968"/>
                <a:ext cx="3893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996" y="3388968"/>
                <a:ext cx="389337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feld 66"/>
              <p:cNvSpPr txBox="1"/>
              <p:nvPr/>
            </p:nvSpPr>
            <p:spPr>
              <a:xfrm>
                <a:off x="-35997" y="2348918"/>
                <a:ext cx="661335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>
                  <a:defRPr sz="2800" i="1">
                    <a:latin typeface="Cambria Math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/>
                          </m:ctrlPr>
                        </m:sSupPr>
                        <m:e>
                          <m:r>
                            <a:rPr lang="de-DE" sz="2000"/>
                            <m:t>h</m:t>
                          </m:r>
                        </m:e>
                        <m:sup>
                          <m:r>
                            <a:rPr lang="de-DE" sz="2000"/>
                            <m:t>(1)</m:t>
                          </m:r>
                        </m:sup>
                      </m:sSup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997" y="2348918"/>
                <a:ext cx="661335" cy="4129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feld 67"/>
              <p:cNvSpPr txBox="1"/>
              <p:nvPr/>
            </p:nvSpPr>
            <p:spPr>
              <a:xfrm>
                <a:off x="-35996" y="1268798"/>
                <a:ext cx="661335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>
                  <a:defRPr sz="2800" i="1">
                    <a:latin typeface="Cambria Math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/>
                          </m:ctrlPr>
                        </m:sSupPr>
                        <m:e>
                          <m:r>
                            <a:rPr lang="de-DE" sz="2000"/>
                            <m:t>h</m:t>
                          </m:r>
                        </m:e>
                        <m:sup>
                          <m:r>
                            <a:rPr lang="de-DE" sz="2000"/>
                            <m:t>(2)</m:t>
                          </m:r>
                        </m:sup>
                      </m:sSup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996" y="1268798"/>
                <a:ext cx="661335" cy="41293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feld 68"/>
              <p:cNvSpPr txBox="1"/>
              <p:nvPr/>
            </p:nvSpPr>
            <p:spPr>
              <a:xfrm>
                <a:off x="-35998" y="181058"/>
                <a:ext cx="661335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>
                  <a:defRPr sz="2800" i="1">
                    <a:latin typeface="Cambria Math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/>
                          </m:ctrlPr>
                        </m:sSupPr>
                        <m:e>
                          <m:r>
                            <a:rPr lang="de-DE" sz="2000"/>
                            <m:t>h</m:t>
                          </m:r>
                        </m:e>
                        <m:sup>
                          <m:r>
                            <a:rPr lang="de-DE" sz="2000"/>
                            <m:t>(3)</m:t>
                          </m:r>
                        </m:sup>
                      </m:sSup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998" y="181058"/>
                <a:ext cx="661335" cy="41293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feld 69"/>
              <p:cNvSpPr txBox="1"/>
              <p:nvPr/>
            </p:nvSpPr>
            <p:spPr>
              <a:xfrm>
                <a:off x="3627602" y="2867181"/>
                <a:ext cx="639664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>
                  <a:defRPr sz="2000" i="1">
                    <a:latin typeface="Cambria Math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/>
                          </m:ctrlPr>
                        </m:sSupPr>
                        <m:e>
                          <m:r>
                            <a:rPr lang="de-DE"/>
                            <m:t>𝑊</m:t>
                          </m:r>
                        </m:e>
                        <m:sup>
                          <m:r>
                            <a:rPr lang="de-DE"/>
                            <m:t>(1)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602" y="2867181"/>
                <a:ext cx="639664" cy="412934"/>
              </a:xfrm>
              <a:prstGeom prst="rect">
                <a:avLst/>
              </a:prstGeom>
              <a:blipFill rotWithShape="1">
                <a:blip r:embed="rId7"/>
                <a:stretch>
                  <a:fillRect r="-114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feld 70"/>
              <p:cNvSpPr txBox="1"/>
              <p:nvPr/>
            </p:nvSpPr>
            <p:spPr>
              <a:xfrm>
                <a:off x="3627603" y="1770107"/>
                <a:ext cx="639664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>
                  <a:defRPr sz="2000" i="1">
                    <a:latin typeface="Cambria Math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/>
                          </m:ctrlPr>
                        </m:sSupPr>
                        <m:e>
                          <m:r>
                            <a:rPr lang="de-DE"/>
                            <m:t>𝑊</m:t>
                          </m:r>
                        </m:e>
                        <m:sup>
                          <m:r>
                            <a:rPr lang="de-DE"/>
                            <m:t>(2)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603" y="1770107"/>
                <a:ext cx="639664" cy="412934"/>
              </a:xfrm>
              <a:prstGeom prst="rect">
                <a:avLst/>
              </a:prstGeom>
              <a:blipFill rotWithShape="1">
                <a:blip r:embed="rId8"/>
                <a:stretch>
                  <a:fillRect r="-114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feld 71"/>
              <p:cNvSpPr txBox="1"/>
              <p:nvPr/>
            </p:nvSpPr>
            <p:spPr>
              <a:xfrm>
                <a:off x="3627603" y="708326"/>
                <a:ext cx="639664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>
                  <a:defRPr sz="2000" i="1">
                    <a:latin typeface="Cambria Math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/>
                          </m:ctrlPr>
                        </m:sSupPr>
                        <m:e>
                          <m:r>
                            <a:rPr lang="de-DE"/>
                            <m:t>𝑊</m:t>
                          </m:r>
                        </m:e>
                        <m:sup>
                          <m:r>
                            <a:rPr lang="de-DE"/>
                            <m:t>(3)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603" y="708326"/>
                <a:ext cx="639664" cy="412934"/>
              </a:xfrm>
              <a:prstGeom prst="rect">
                <a:avLst/>
              </a:prstGeom>
              <a:blipFill rotWithShape="1">
                <a:blip r:embed="rId9"/>
                <a:stretch>
                  <a:fillRect r="-114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feld 72"/>
              <p:cNvSpPr txBox="1"/>
              <p:nvPr/>
            </p:nvSpPr>
            <p:spPr>
              <a:xfrm>
                <a:off x="3877544" y="3385078"/>
                <a:ext cx="3897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>
                  <a:defRPr sz="2000" i="1">
                    <a:latin typeface="Cambria Math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/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544" y="3385078"/>
                <a:ext cx="389722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feld 73"/>
              <p:cNvSpPr txBox="1"/>
              <p:nvPr/>
            </p:nvSpPr>
            <p:spPr>
              <a:xfrm>
                <a:off x="3703774" y="2333678"/>
                <a:ext cx="660309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>
                  <a:defRPr sz="2000" i="1">
                    <a:latin typeface="Cambria Math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/>
                          </m:ctrlPr>
                        </m:sSupPr>
                        <m:e>
                          <m:r>
                            <a:rPr lang="de-DE"/>
                            <m:t>𝑏</m:t>
                          </m:r>
                        </m:e>
                        <m:sup>
                          <m:r>
                            <a:rPr lang="de-DE"/>
                            <m:t>(1)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4" name="Textfeld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774" y="2333678"/>
                <a:ext cx="660309" cy="41293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feld 74"/>
              <p:cNvSpPr txBox="1"/>
              <p:nvPr/>
            </p:nvSpPr>
            <p:spPr>
              <a:xfrm>
                <a:off x="3703774" y="1269244"/>
                <a:ext cx="660309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>
                  <a:defRPr sz="2000" i="1">
                    <a:latin typeface="Cambria Math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/>
                          </m:ctrlPr>
                        </m:sSupPr>
                        <m:e>
                          <m:r>
                            <a:rPr lang="de-DE"/>
                            <m:t>𝑏</m:t>
                          </m:r>
                        </m:e>
                        <m:sup>
                          <m:r>
                            <a:rPr lang="de-DE"/>
                            <m:t>(2)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5" name="Textfeld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774" y="1269244"/>
                <a:ext cx="660309" cy="41293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feld 75"/>
              <p:cNvSpPr txBox="1"/>
              <p:nvPr/>
            </p:nvSpPr>
            <p:spPr>
              <a:xfrm>
                <a:off x="3703774" y="182456"/>
                <a:ext cx="660309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>
                  <a:defRPr sz="2000" i="1">
                    <a:latin typeface="Cambria Math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/>
                          </m:ctrlPr>
                        </m:sSupPr>
                        <m:e>
                          <m:r>
                            <a:rPr lang="de-DE"/>
                            <m:t>𝑏</m:t>
                          </m:r>
                        </m:e>
                        <m:sup>
                          <m:r>
                            <a:rPr lang="de-DE"/>
                            <m:t>(3)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6" name="Textfeld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774" y="182456"/>
                <a:ext cx="660309" cy="41293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14172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Benutzerdefiniert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Department für Med. Biometrie und Med. Informatik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Lenz</dc:creator>
  <cp:lastModifiedBy>Stefan Lenz</cp:lastModifiedBy>
  <cp:revision>12</cp:revision>
  <dcterms:created xsi:type="dcterms:W3CDTF">2020-08-27T10:42:53Z</dcterms:created>
  <dcterms:modified xsi:type="dcterms:W3CDTF">2020-08-27T10:52:33Z</dcterms:modified>
</cp:coreProperties>
</file>