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101013" cy="51117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636" y="-96"/>
      </p:cViewPr>
      <p:guideLst>
        <p:guide orient="horz" pos="1610"/>
        <p:guide pos="2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7579" y="1587959"/>
            <a:ext cx="6885861" cy="10957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5152" y="2896659"/>
            <a:ext cx="5670710" cy="13063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3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0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873234" y="204707"/>
            <a:ext cx="1822728" cy="43615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05052" y="204707"/>
            <a:ext cx="5333167" cy="43615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0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5" y="3284772"/>
            <a:ext cx="6885861" cy="10152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5" y="2166578"/>
            <a:ext cx="6885861" cy="1118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2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5050" y="1192744"/>
            <a:ext cx="3577948" cy="3373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18015" y="1192744"/>
            <a:ext cx="3577948" cy="3373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69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5051" y="1144230"/>
            <a:ext cx="3579354" cy="476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5051" y="1621090"/>
            <a:ext cx="3579354" cy="29451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115205" y="1144230"/>
            <a:ext cx="3580760" cy="476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115205" y="1621090"/>
            <a:ext cx="3580760" cy="29451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5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09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95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5055" y="203524"/>
            <a:ext cx="2665177" cy="8661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274" y="203524"/>
            <a:ext cx="4528691" cy="4362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5055" y="1069682"/>
            <a:ext cx="2665177" cy="34965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2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7856" y="3578225"/>
            <a:ext cx="4860608" cy="4224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87856" y="456747"/>
            <a:ext cx="4860608" cy="3067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7856" y="4000657"/>
            <a:ext cx="4860608" cy="599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5051" y="204711"/>
            <a:ext cx="7290912" cy="85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5051" y="1192744"/>
            <a:ext cx="7290912" cy="337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5051" y="4737836"/>
            <a:ext cx="1890236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80B-B61E-4E35-8F3B-1A4DE9C1591D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67849" y="4737836"/>
            <a:ext cx="2565321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805727" y="4737836"/>
            <a:ext cx="1890236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CF03-3DE8-492C-AB9D-609D7FFDEE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0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6828749" y="1494026"/>
            <a:ext cx="1216762" cy="1967948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0066" y="1465467"/>
            <a:ext cx="1216762" cy="1967948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483626" y="3444674"/>
            <a:ext cx="1118586" cy="59480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C8C8C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Clinic 2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3546238" y="711398"/>
            <a:ext cx="1118586" cy="59480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C8C8C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Clinic 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3" name="Gerade Verbindung mit Pfeil 62"/>
          <p:cNvCxnSpPr/>
          <p:nvPr/>
        </p:nvCxnSpPr>
        <p:spPr>
          <a:xfrm flipH="1">
            <a:off x="4768977" y="2761698"/>
            <a:ext cx="1949770" cy="980378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64" name="Gerade Verbindung mit Pfeil 63"/>
          <p:cNvCxnSpPr/>
          <p:nvPr/>
        </p:nvCxnSpPr>
        <p:spPr>
          <a:xfrm flipH="1" flipV="1">
            <a:off x="4768976" y="1008801"/>
            <a:ext cx="1949771" cy="1087378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65" name="Bogen 64"/>
          <p:cNvSpPr/>
          <p:nvPr/>
        </p:nvSpPr>
        <p:spPr>
          <a:xfrm>
            <a:off x="3606051" y="1182653"/>
            <a:ext cx="998960" cy="871036"/>
          </a:xfrm>
          <a:prstGeom prst="arc">
            <a:avLst>
              <a:gd name="adj1" fmla="val 19138921"/>
              <a:gd name="adj2" fmla="val 13331520"/>
            </a:avLst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5080870" y="1137364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67" name="Ellipse 66"/>
          <p:cNvSpPr/>
          <p:nvPr/>
        </p:nvSpPr>
        <p:spPr>
          <a:xfrm>
            <a:off x="5080871" y="3356387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68" name="Bogen 67"/>
          <p:cNvSpPr/>
          <p:nvPr/>
        </p:nvSpPr>
        <p:spPr>
          <a:xfrm>
            <a:off x="3606051" y="3948713"/>
            <a:ext cx="998960" cy="871036"/>
          </a:xfrm>
          <a:prstGeom prst="arc">
            <a:avLst>
              <a:gd name="adj1" fmla="val 18731604"/>
              <a:gd name="adj2" fmla="val 13331520"/>
            </a:avLst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9" name="Grafik 68"/>
          <p:cNvPicPr>
            <a:picLocks noChangeAspect="1"/>
          </p:cNvPicPr>
          <p:nvPr/>
        </p:nvPicPr>
        <p:blipFill>
          <a:blip r:embed="rId2" cstate="print">
            <a:duotone>
              <a:srgbClr val="73AF5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21" y="1427213"/>
            <a:ext cx="951716" cy="732713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" cstate="print">
            <a:duotone>
              <a:srgbClr val="004B9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21" y="2761698"/>
            <a:ext cx="951716" cy="732713"/>
          </a:xfrm>
          <a:prstGeom prst="rect">
            <a:avLst/>
          </a:prstGeom>
        </p:spPr>
      </p:pic>
      <p:sp>
        <p:nvSpPr>
          <p:cNvPr id="71" name="Ellipse 70"/>
          <p:cNvSpPr/>
          <p:nvPr/>
        </p:nvSpPr>
        <p:spPr>
          <a:xfrm>
            <a:off x="4441045" y="1465467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2" name="Ellipse 71"/>
          <p:cNvSpPr/>
          <p:nvPr/>
        </p:nvSpPr>
        <p:spPr>
          <a:xfrm>
            <a:off x="4441045" y="4220179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2" cstate="print">
            <a:duotone>
              <a:srgbClr val="73AF5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72" y="1740280"/>
            <a:ext cx="951716" cy="732713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2" cstate="print">
            <a:duotone>
              <a:srgbClr val="004B9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72" y="2463457"/>
            <a:ext cx="951716" cy="732713"/>
          </a:xfrm>
          <a:prstGeom prst="rect">
            <a:avLst/>
          </a:prstGeom>
        </p:spPr>
      </p:pic>
      <p:cxnSp>
        <p:nvCxnSpPr>
          <p:cNvPr id="75" name="Gerade Verbindung mit Pfeil 74"/>
          <p:cNvCxnSpPr/>
          <p:nvPr/>
        </p:nvCxnSpPr>
        <p:spPr>
          <a:xfrm flipH="1">
            <a:off x="1386210" y="1008800"/>
            <a:ext cx="1053922" cy="1044889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76" name="Gerade Verbindung mit Pfeil 75"/>
          <p:cNvCxnSpPr/>
          <p:nvPr/>
        </p:nvCxnSpPr>
        <p:spPr>
          <a:xfrm flipH="1" flipV="1">
            <a:off x="1386210" y="2923524"/>
            <a:ext cx="936104" cy="861087"/>
          </a:xfrm>
          <a:prstGeom prst="straightConnector1">
            <a:avLst/>
          </a:prstGeom>
          <a:noFill/>
          <a:ln w="22225" cap="flat" cmpd="tri" algn="ctr">
            <a:solidFill>
              <a:srgbClr val="C8C8C8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77" name="Gerade Verbindung mit Pfeil 76"/>
          <p:cNvCxnSpPr>
            <a:stCxn id="60" idx="3"/>
            <a:endCxn id="60" idx="1"/>
          </p:cNvCxnSpPr>
          <p:nvPr/>
        </p:nvCxnSpPr>
        <p:spPr>
          <a:xfrm flipH="1">
            <a:off x="90066" y="2449441"/>
            <a:ext cx="1216762" cy="0"/>
          </a:xfrm>
          <a:prstGeom prst="straightConnector1">
            <a:avLst/>
          </a:prstGeom>
          <a:noFill/>
          <a:ln w="22225" cap="flat" cmpd="tri" algn="ctr">
            <a:solidFill>
              <a:srgbClr val="BE0028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8" name="Ellipse 77"/>
          <p:cNvSpPr/>
          <p:nvPr/>
        </p:nvSpPr>
        <p:spPr>
          <a:xfrm>
            <a:off x="1754853" y="1342805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1754853" y="3262909"/>
            <a:ext cx="327931" cy="328103"/>
          </a:xfrm>
          <a:prstGeom prst="ellipse">
            <a:avLst/>
          </a:prstGeom>
          <a:solidFill>
            <a:srgbClr val="C8C8C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0" name="Gekrümmte Verbindung 79"/>
          <p:cNvCxnSpPr>
            <a:stCxn id="60" idx="0"/>
            <a:endCxn id="59" idx="0"/>
          </p:cNvCxnSpPr>
          <p:nvPr/>
        </p:nvCxnSpPr>
        <p:spPr>
          <a:xfrm rot="16200000" flipH="1">
            <a:off x="4053508" y="-1889595"/>
            <a:ext cx="28559" cy="6738683"/>
          </a:xfrm>
          <a:prstGeom prst="curvedConnector3">
            <a:avLst>
              <a:gd name="adj1" fmla="val -4769614"/>
            </a:avLst>
          </a:prstGeom>
          <a:noFill/>
          <a:ln w="19050" cap="flat" cmpd="sng" algn="ctr">
            <a:solidFill>
              <a:srgbClr val="BE0028"/>
            </a:solidFill>
            <a:prstDash val="solid"/>
            <a:headEnd type="arrow"/>
            <a:tailEnd type="arrow"/>
          </a:ln>
          <a:effectLst/>
        </p:spPr>
      </p:cxnSp>
      <p:pic>
        <p:nvPicPr>
          <p:cNvPr id="81" name="Grafik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31" y="3399876"/>
            <a:ext cx="962303" cy="740233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39" y="638684"/>
            <a:ext cx="962303" cy="740233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" y="1733251"/>
            <a:ext cx="962303" cy="740233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1" y="2448572"/>
            <a:ext cx="962303" cy="740233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24" y="1707727"/>
            <a:ext cx="585021" cy="691924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24" y="4384231"/>
            <a:ext cx="585021" cy="6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7</cp:revision>
  <dcterms:created xsi:type="dcterms:W3CDTF">2019-08-27T13:11:14Z</dcterms:created>
  <dcterms:modified xsi:type="dcterms:W3CDTF">2020-06-23T10:02:28Z</dcterms:modified>
</cp:coreProperties>
</file>