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5695"/>
            <a:ext cx="6119416" cy="2011774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35050"/>
            <a:ext cx="5399485" cy="13951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3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0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7651"/>
            <a:ext cx="1552352" cy="4897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7651"/>
            <a:ext cx="4567064" cy="48970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2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1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40614"/>
            <a:ext cx="6209407" cy="240369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67049"/>
            <a:ext cx="6209407" cy="126404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04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8258"/>
            <a:ext cx="3059708" cy="36664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8258"/>
            <a:ext cx="3059708" cy="36664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63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7653"/>
            <a:ext cx="6209407" cy="1116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6536"/>
            <a:ext cx="3045646" cy="69422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10757"/>
            <a:ext cx="3045646" cy="3104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6536"/>
            <a:ext cx="3060646" cy="69422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10757"/>
            <a:ext cx="3060646" cy="3104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2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3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2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5233"/>
            <a:ext cx="2321966" cy="134831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31998"/>
            <a:ext cx="3644652" cy="41064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33550"/>
            <a:ext cx="2321966" cy="321161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5233"/>
            <a:ext cx="2321966" cy="134831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31998"/>
            <a:ext cx="3644652" cy="41064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33550"/>
            <a:ext cx="2321966" cy="321161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23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7653"/>
            <a:ext cx="6209407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8258"/>
            <a:ext cx="6209407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55815"/>
            <a:ext cx="1619845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7EC5-0166-4A0C-B432-B143CF76C20A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55815"/>
            <a:ext cx="2429768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55815"/>
            <a:ext cx="1619845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420B-3910-44D0-A9C6-0774CB8FA3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2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emf"/><Relationship Id="rId7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>
            <a:extLst>
              <a:ext uri="{FF2B5EF4-FFF2-40B4-BE49-F238E27FC236}">
                <a16:creationId xmlns:a16="http://schemas.microsoft.com/office/drawing/2014/main" id="{8744BDE0-E43A-413E-A285-0B961399AC45}"/>
              </a:ext>
            </a:extLst>
          </p:cNvPr>
          <p:cNvSpPr/>
          <p:nvPr/>
        </p:nvSpPr>
        <p:spPr>
          <a:xfrm>
            <a:off x="705505" y="3134925"/>
            <a:ext cx="1280186" cy="1091610"/>
          </a:xfrm>
          <a:prstGeom prst="arc">
            <a:avLst>
              <a:gd name="adj1" fmla="val 19138921"/>
              <a:gd name="adj2" fmla="val 13331520"/>
            </a:avLst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8E4983E-B988-488A-9AC4-D4A3422BD0E2}"/>
              </a:ext>
            </a:extLst>
          </p:cNvPr>
          <p:cNvSpPr/>
          <p:nvPr/>
        </p:nvSpPr>
        <p:spPr>
          <a:xfrm>
            <a:off x="1785624" y="3620147"/>
            <a:ext cx="400134" cy="401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0B3D362-CFFF-4660-AE38-6F66FB3A159D}"/>
              </a:ext>
            </a:extLst>
          </p:cNvPr>
          <p:cNvSpPr txBox="1"/>
          <p:nvPr/>
        </p:nvSpPr>
        <p:spPr>
          <a:xfrm>
            <a:off x="436098" y="1539495"/>
            <a:ext cx="244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Researcher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172C3A0-A81A-4F36-8C4B-A2483748C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3" y="1980959"/>
            <a:ext cx="1106722" cy="124135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3210BE1-B13B-4C9E-A74D-C00B01DC2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6" y="1996027"/>
            <a:ext cx="815278" cy="127845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C2AB4B8-9594-4E4D-9AF3-CDBAD7D4CBF5}"/>
              </a:ext>
            </a:extLst>
          </p:cNvPr>
          <p:cNvSpPr txBox="1"/>
          <p:nvPr/>
        </p:nvSpPr>
        <p:spPr>
          <a:xfrm>
            <a:off x="149446" y="4525829"/>
            <a:ext cx="244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(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any</a:t>
            </a:r>
            <a:r>
              <a:rPr lang="de-DE" sz="2000" dirty="0"/>
              <a:t> </a:t>
            </a:r>
            <a:r>
              <a:rPr lang="de-DE" sz="2000" dirty="0" err="1"/>
              <a:t>kind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)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86FED3F-6766-4C7F-8E90-728BFB28276F}"/>
              </a:ext>
            </a:extLst>
          </p:cNvPr>
          <p:cNvCxnSpPr/>
          <p:nvPr/>
        </p:nvCxnSpPr>
        <p:spPr>
          <a:xfrm>
            <a:off x="2787959" y="3100560"/>
            <a:ext cx="1681353" cy="1114413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52DA3D0-FDB0-4E0C-8871-3605FBF88E6B}"/>
              </a:ext>
            </a:extLst>
          </p:cNvPr>
          <p:cNvCxnSpPr/>
          <p:nvPr/>
        </p:nvCxnSpPr>
        <p:spPr>
          <a:xfrm flipV="1">
            <a:off x="2789714" y="1361572"/>
            <a:ext cx="1681353" cy="1241853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5827BDB5-BAFC-4BF2-A024-BD219BC62FF3}"/>
              </a:ext>
            </a:extLst>
          </p:cNvPr>
          <p:cNvSpPr/>
          <p:nvPr/>
        </p:nvSpPr>
        <p:spPr>
          <a:xfrm>
            <a:off x="4049840" y="1372368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574EF54-F630-4464-8555-88F22D7D541D}"/>
              </a:ext>
            </a:extLst>
          </p:cNvPr>
          <p:cNvSpPr/>
          <p:nvPr/>
        </p:nvSpPr>
        <p:spPr>
          <a:xfrm>
            <a:off x="4049840" y="3892648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0D73728-7033-4579-89F7-DC99D59F3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48" y="802759"/>
            <a:ext cx="6858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A0806F43-721A-4790-A0F5-356DE30EFF6D}"/>
              </a:ext>
            </a:extLst>
          </p:cNvPr>
          <p:cNvSpPr/>
          <p:nvPr/>
        </p:nvSpPr>
        <p:spPr>
          <a:xfrm>
            <a:off x="4705009" y="384459"/>
            <a:ext cx="1838204" cy="2274931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618D95F-D722-4114-8B16-5C1283F1B5E8}"/>
              </a:ext>
            </a:extLst>
          </p:cNvPr>
          <p:cNvSpPr txBox="1"/>
          <p:nvPr/>
        </p:nvSpPr>
        <p:spPr>
          <a:xfrm>
            <a:off x="5067872" y="384539"/>
            <a:ext cx="115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kern="0" dirty="0">
                <a:solidFill>
                  <a:sysClr val="windowText" lastClr="000000"/>
                </a:solidFill>
              </a:rPr>
              <a:t>Clinic 1</a:t>
            </a:r>
          </a:p>
        </p:txBody>
      </p:sp>
      <p:sp>
        <p:nvSpPr>
          <p:cNvPr id="40" name="Bogen 39">
            <a:extLst>
              <a:ext uri="{FF2B5EF4-FFF2-40B4-BE49-F238E27FC236}">
                <a16:creationId xmlns:a16="http://schemas.microsoft.com/office/drawing/2014/main" id="{A23B579C-0B2F-4AC8-8F7A-F5E9AE65C96C}"/>
              </a:ext>
            </a:extLst>
          </p:cNvPr>
          <p:cNvSpPr/>
          <p:nvPr/>
        </p:nvSpPr>
        <p:spPr>
          <a:xfrm>
            <a:off x="5085569" y="1358818"/>
            <a:ext cx="1129521" cy="871036"/>
          </a:xfrm>
          <a:prstGeom prst="arc">
            <a:avLst>
              <a:gd name="adj1" fmla="val 19138921"/>
              <a:gd name="adj2" fmla="val 133315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1DB11BA-5021-400C-BEE7-3E1D80A5FC83}"/>
              </a:ext>
            </a:extLst>
          </p:cNvPr>
          <p:cNvSpPr/>
          <p:nvPr/>
        </p:nvSpPr>
        <p:spPr>
          <a:xfrm>
            <a:off x="5996941" y="1862920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aphicFrame>
        <p:nvGraphicFramePr>
          <p:cNvPr id="42" name="Objekt 41">
            <a:extLst>
              <a:ext uri="{FF2B5EF4-FFF2-40B4-BE49-F238E27FC236}">
                <a16:creationId xmlns:a16="http://schemas.microsoft.com/office/drawing/2014/main" id="{387673EE-FB28-4ED9-BE60-BBA3228D8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224102"/>
              </p:ext>
            </p:extLst>
          </p:nvPr>
        </p:nvGraphicFramePr>
        <p:xfrm>
          <a:off x="5732072" y="1245171"/>
          <a:ext cx="344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44125" imgH="405051" progId="Visio.Drawing.11">
                  <p:embed/>
                </p:oleObj>
              </mc:Choice>
              <mc:Fallback>
                <p:oleObj name="Visio" r:id="rId5" imgW="344125" imgH="405051" progId="Visio.Drawing.11">
                  <p:embed/>
                  <p:pic>
                    <p:nvPicPr>
                      <p:cNvPr id="592" name="Objekt 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072" y="1245171"/>
                        <a:ext cx="3444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Grafik 42">
            <a:extLst>
              <a:ext uri="{FF2B5EF4-FFF2-40B4-BE49-F238E27FC236}">
                <a16:creationId xmlns:a16="http://schemas.microsoft.com/office/drawing/2014/main" id="{CDDE958D-37E4-44F6-8249-459188A31A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48" y="241065"/>
            <a:ext cx="656257" cy="65628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B93B140A-24F2-436E-A677-E22E609C4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42" y="3419168"/>
            <a:ext cx="6858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464EA5F-D984-4455-B013-A9F08BCA909C}"/>
              </a:ext>
            </a:extLst>
          </p:cNvPr>
          <p:cNvSpPr/>
          <p:nvPr/>
        </p:nvSpPr>
        <p:spPr>
          <a:xfrm>
            <a:off x="4707603" y="3000868"/>
            <a:ext cx="1838204" cy="2274931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35322F8-3EE7-495D-8211-F229BE47A891}"/>
              </a:ext>
            </a:extLst>
          </p:cNvPr>
          <p:cNvSpPr txBox="1"/>
          <p:nvPr/>
        </p:nvSpPr>
        <p:spPr>
          <a:xfrm>
            <a:off x="5067872" y="3000948"/>
            <a:ext cx="115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kern="0" dirty="0">
                <a:solidFill>
                  <a:sysClr val="windowText" lastClr="000000"/>
                </a:solidFill>
              </a:rPr>
              <a:t>Clinic 2</a:t>
            </a:r>
          </a:p>
        </p:txBody>
      </p:sp>
      <p:sp>
        <p:nvSpPr>
          <p:cNvPr id="47" name="Bogen 46">
            <a:extLst>
              <a:ext uri="{FF2B5EF4-FFF2-40B4-BE49-F238E27FC236}">
                <a16:creationId xmlns:a16="http://schemas.microsoft.com/office/drawing/2014/main" id="{D6EF0E11-C1E5-446E-BF99-59708AB7D34C}"/>
              </a:ext>
            </a:extLst>
          </p:cNvPr>
          <p:cNvSpPr/>
          <p:nvPr/>
        </p:nvSpPr>
        <p:spPr>
          <a:xfrm>
            <a:off x="5088163" y="3975227"/>
            <a:ext cx="1129521" cy="871036"/>
          </a:xfrm>
          <a:prstGeom prst="arc">
            <a:avLst>
              <a:gd name="adj1" fmla="val 19138921"/>
              <a:gd name="adj2" fmla="val 133315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60BBC63-6C67-46F5-9D8A-C8B2E87398B6}"/>
              </a:ext>
            </a:extLst>
          </p:cNvPr>
          <p:cNvSpPr/>
          <p:nvPr/>
        </p:nvSpPr>
        <p:spPr>
          <a:xfrm>
            <a:off x="5999534" y="4479329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aphicFrame>
        <p:nvGraphicFramePr>
          <p:cNvPr id="49" name="Objekt 48">
            <a:extLst>
              <a:ext uri="{FF2B5EF4-FFF2-40B4-BE49-F238E27FC236}">
                <a16:creationId xmlns:a16="http://schemas.microsoft.com/office/drawing/2014/main" id="{5790AF58-C6CD-4208-B416-101062E58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21801"/>
              </p:ext>
            </p:extLst>
          </p:nvPr>
        </p:nvGraphicFramePr>
        <p:xfrm>
          <a:off x="5727923" y="3885893"/>
          <a:ext cx="344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44125" imgH="405051" progId="Visio.Drawing.11">
                  <p:embed/>
                </p:oleObj>
              </mc:Choice>
              <mc:Fallback>
                <p:oleObj name="Visio" r:id="rId8" imgW="344125" imgH="405051" progId="Visio.Drawing.11">
                  <p:embed/>
                  <p:pic>
                    <p:nvPicPr>
                      <p:cNvPr id="601" name="Objekt 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923" y="3885893"/>
                        <a:ext cx="3444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" name="Grafik 49">
            <a:extLst>
              <a:ext uri="{FF2B5EF4-FFF2-40B4-BE49-F238E27FC236}">
                <a16:creationId xmlns:a16="http://schemas.microsoft.com/office/drawing/2014/main" id="{B1A48250-A331-4155-AB1E-63977C7711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42" y="2857474"/>
            <a:ext cx="656257" cy="656280"/>
          </a:xfrm>
          <a:prstGeom prst="rect">
            <a:avLst/>
          </a:prstGeom>
        </p:spPr>
      </p:pic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85E2B0E-B656-40B8-B2B6-9CC71437A9DE}"/>
              </a:ext>
            </a:extLst>
          </p:cNvPr>
          <p:cNvCxnSpPr/>
          <p:nvPr/>
        </p:nvCxnSpPr>
        <p:spPr>
          <a:xfrm flipH="1">
            <a:off x="2721545" y="652288"/>
            <a:ext cx="1728192" cy="1282905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B8EF26AF-30D8-4BD4-ADCD-865871F69285}"/>
              </a:ext>
            </a:extLst>
          </p:cNvPr>
          <p:cNvSpPr/>
          <p:nvPr/>
        </p:nvSpPr>
        <p:spPr>
          <a:xfrm>
            <a:off x="2883377" y="1550084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56FAFBB-183C-4194-BA6E-BB3AD2EF6EA2}"/>
              </a:ext>
            </a:extLst>
          </p:cNvPr>
          <p:cNvCxnSpPr/>
          <p:nvPr/>
        </p:nvCxnSpPr>
        <p:spPr>
          <a:xfrm>
            <a:off x="2787958" y="3748632"/>
            <a:ext cx="1681353" cy="11144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A8D0F1D4-5130-477E-A693-5AE5509D67E3}"/>
              </a:ext>
            </a:extLst>
          </p:cNvPr>
          <p:cNvSpPr/>
          <p:nvPr/>
        </p:nvSpPr>
        <p:spPr>
          <a:xfrm>
            <a:off x="2931974" y="3780569"/>
            <a:ext cx="327931" cy="328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34D8F48F-A19A-4D63-9BE1-9D621A1D0C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rgbClr val="9BBB5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82" y="4464062"/>
            <a:ext cx="585021" cy="69192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D0EC5A3-F62F-497E-92C8-1A31594B2B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9" y="1867154"/>
            <a:ext cx="585021" cy="691924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6D53A0C-40C7-4A78-911F-B187DE4E8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rgbClr val="73AF5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12" y="3131678"/>
            <a:ext cx="951716" cy="732713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4CED2FA3-835D-4003-8A17-00FA8AF586A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rgbClr val="004B9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35" y="1843281"/>
            <a:ext cx="951716" cy="7327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C4CF668-2DA4-4D9F-865B-C7E54CB268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0" y="3813307"/>
            <a:ext cx="572658" cy="6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Visio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5</cp:revision>
  <dcterms:created xsi:type="dcterms:W3CDTF">2021-01-29T16:41:45Z</dcterms:created>
  <dcterms:modified xsi:type="dcterms:W3CDTF">2021-02-01T11:23:42Z</dcterms:modified>
</cp:coreProperties>
</file>