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3240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64" y="-1632"/>
      </p:cViewPr>
      <p:guideLst>
        <p:guide orient="horz" pos="1021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123" y="1006529"/>
            <a:ext cx="6733381" cy="69452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88244" y="1836052"/>
            <a:ext cx="5545138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743178" y="129758"/>
            <a:ext cx="1782366" cy="2764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6082" y="129758"/>
            <a:ext cx="5215070" cy="27645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57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8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5754" y="2082059"/>
            <a:ext cx="6733381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5754" y="1373289"/>
            <a:ext cx="6733381" cy="7087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3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6081" y="756024"/>
            <a:ext cx="349871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26826" y="756024"/>
            <a:ext cx="349871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46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81" y="725271"/>
            <a:ext cx="3500093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081" y="1027530"/>
            <a:ext cx="350009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024080" y="725271"/>
            <a:ext cx="3501468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024080" y="1027530"/>
            <a:ext cx="3501468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5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85" y="129004"/>
            <a:ext cx="2606160" cy="5490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7136" y="129007"/>
            <a:ext cx="4428408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6085" y="678020"/>
            <a:ext cx="2606160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5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2694" y="2268065"/>
            <a:ext cx="475297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52694" y="289510"/>
            <a:ext cx="475297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52694" y="2535820"/>
            <a:ext cx="4752975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41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81" y="129754"/>
            <a:ext cx="7129463" cy="540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81" y="756024"/>
            <a:ext cx="7129463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96081" y="3003083"/>
            <a:ext cx="1848379" cy="172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8952-5E6A-4E66-A21A-71A1B5BACF44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06556" y="3003083"/>
            <a:ext cx="2508515" cy="172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677165" y="3003083"/>
            <a:ext cx="1848379" cy="172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7890-E72A-451A-BAC1-6F22098C87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05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68" y="607841"/>
            <a:ext cx="2142330" cy="2533809"/>
          </a:xfrm>
          <a:prstGeom prst="rect">
            <a:avLst/>
          </a:prstGeom>
        </p:spPr>
      </p:pic>
      <p:sp>
        <p:nvSpPr>
          <p:cNvPr id="87" name="Rechteck 86"/>
          <p:cNvSpPr/>
          <p:nvPr/>
        </p:nvSpPr>
        <p:spPr>
          <a:xfrm>
            <a:off x="1153412" y="2089814"/>
            <a:ext cx="3024336" cy="10351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1375356" y="1327921"/>
            <a:ext cx="2592288" cy="102164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1555256" y="567583"/>
            <a:ext cx="2190444" cy="102164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508620" y="15054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Helvetica" pitchFamily="34" charset="0"/>
              </a:rPr>
              <a:t>RBM</a:t>
            </a:r>
            <a:r>
              <a:rPr lang="de-DE" dirty="0" smtClean="0"/>
              <a:t> </a:t>
            </a:r>
            <a:r>
              <a:rPr lang="de-DE" dirty="0">
                <a:latin typeface="Helvetica" pitchFamily="34" charset="0"/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52400" y="24227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Helvetica" pitchFamily="34" charset="0"/>
              </a:rPr>
              <a:t>RBM 1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79940" y="6874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itchFamily="34" charset="0"/>
              </a:rPr>
              <a:t>RBM 3</a:t>
            </a:r>
            <a:endParaRPr lang="de-DE" dirty="0">
              <a:latin typeface="Helvetica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144388" y="31663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 pitchFamily="34" charset="0"/>
              </a:rPr>
              <a:t>A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4576124" y="31663"/>
            <a:ext cx="68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Helvetica" pitchFamily="34" charset="0"/>
              </a:defRPr>
            </a:lvl1pPr>
          </a:lstStyle>
          <a:p>
            <a:r>
              <a:rPr lang="de-DE" dirty="0"/>
              <a:t>B</a:t>
            </a:r>
          </a:p>
        </p:txBody>
      </p:sp>
      <p:pic>
        <p:nvPicPr>
          <p:cNvPr id="95" name="Grafik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93" y="621337"/>
            <a:ext cx="2142331" cy="2533810"/>
          </a:xfrm>
          <a:prstGeom prst="rect">
            <a:avLst/>
          </a:prstGeom>
        </p:spPr>
      </p:pic>
      <p:sp>
        <p:nvSpPr>
          <p:cNvPr id="96" name="Nach links gekrümmter Pfeil 95"/>
          <p:cNvSpPr/>
          <p:nvPr/>
        </p:nvSpPr>
        <p:spPr>
          <a:xfrm>
            <a:off x="7426657" y="715518"/>
            <a:ext cx="216024" cy="708708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7" name="Nach links gekrümmter Pfeil 96"/>
          <p:cNvSpPr/>
          <p:nvPr/>
        </p:nvSpPr>
        <p:spPr>
          <a:xfrm rot="10800000">
            <a:off x="7136500" y="676507"/>
            <a:ext cx="216024" cy="708708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8873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16</cp:revision>
  <dcterms:created xsi:type="dcterms:W3CDTF">2020-08-31T09:00:55Z</dcterms:created>
  <dcterms:modified xsi:type="dcterms:W3CDTF">2020-08-31T09:31:38Z</dcterms:modified>
</cp:coreProperties>
</file>