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50403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196" y="-1206"/>
      </p:cViewPr>
      <p:guideLst>
        <p:guide orient="horz" pos="1588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57" y="1565765"/>
            <a:ext cx="7344649" cy="1080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2856177"/>
            <a:ext cx="6048534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4553" y="179680"/>
            <a:ext cx="1944172" cy="383973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2038" y="179680"/>
            <a:ext cx="5688502" cy="383973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1" y="3238868"/>
            <a:ext cx="7344649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1" y="2136300"/>
            <a:ext cx="7344649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38" y="1050065"/>
            <a:ext cx="3816337" cy="2969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2388" y="1050065"/>
            <a:ext cx="3816337" cy="2969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38" y="201847"/>
            <a:ext cx="7776687" cy="84005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128237"/>
            <a:ext cx="3817838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8" y="1598433"/>
            <a:ext cx="381783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90" y="1128237"/>
            <a:ext cx="3819337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90" y="1598433"/>
            <a:ext cx="3819337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1" y="200681"/>
            <a:ext cx="284275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98" y="200681"/>
            <a:ext cx="4830427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41" y="1054733"/>
            <a:ext cx="2842751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3528219"/>
            <a:ext cx="5184458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450361"/>
            <a:ext cx="5184458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3944745"/>
            <a:ext cx="5184458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38" y="201847"/>
            <a:ext cx="7776687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176073"/>
            <a:ext cx="7776687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38" y="4671624"/>
            <a:ext cx="20161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28FC-2644-49F9-9A30-4255A55091FC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52261" y="4671624"/>
            <a:ext cx="273624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92547" y="4671624"/>
            <a:ext cx="20161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5397176" y="36007"/>
            <a:ext cx="3171677" cy="1072265"/>
            <a:chOff x="5374226" y="1689438"/>
            <a:chExt cx="3171677" cy="1072265"/>
          </a:xfrm>
        </p:grpSpPr>
        <p:sp>
          <p:nvSpPr>
            <p:cNvPr id="101" name="Rechteck 100"/>
            <p:cNvSpPr/>
            <p:nvPr/>
          </p:nvSpPr>
          <p:spPr>
            <a:xfrm>
              <a:off x="5598545" y="1812797"/>
              <a:ext cx="2947358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BoltzmannMachinesRPlots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" name="Picture 3" descr="H:\Pictures\Logos\r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26" y="1689438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uppieren 102"/>
          <p:cNvGrpSpPr/>
          <p:nvPr/>
        </p:nvGrpSpPr>
        <p:grpSpPr>
          <a:xfrm>
            <a:off x="1371141" y="2837109"/>
            <a:ext cx="3171246" cy="966246"/>
            <a:chOff x="3265028" y="4336484"/>
            <a:chExt cx="3171246" cy="1064941"/>
          </a:xfrm>
        </p:grpSpPr>
        <p:sp>
          <p:nvSpPr>
            <p:cNvPr id="104" name="Rechteck 103"/>
            <p:cNvSpPr/>
            <p:nvPr/>
          </p:nvSpPr>
          <p:spPr>
            <a:xfrm>
              <a:off x="3488916" y="4447837"/>
              <a:ext cx="2947358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JuliaConnectoR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5" name="Picture 3" descr="H:\Pictures\Logos\r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28" y="4336484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:\Pictures\Logos\Julia_logo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236" y="5034141"/>
              <a:ext cx="543175" cy="3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uppieren 106"/>
          <p:cNvGrpSpPr/>
          <p:nvPr/>
        </p:nvGrpSpPr>
        <p:grpSpPr>
          <a:xfrm>
            <a:off x="1371141" y="44474"/>
            <a:ext cx="3131726" cy="1071776"/>
            <a:chOff x="1061454" y="1686263"/>
            <a:chExt cx="3226632" cy="1071776"/>
          </a:xfrm>
        </p:grpSpPr>
        <p:sp>
          <p:nvSpPr>
            <p:cNvPr id="108" name="Rechteck 107"/>
            <p:cNvSpPr/>
            <p:nvPr/>
          </p:nvSpPr>
          <p:spPr>
            <a:xfrm>
              <a:off x="1284290" y="1800097"/>
              <a:ext cx="3003796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dsBoltzmannMachinesClient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9" name="Picture 3" descr="H:\Pictures\Logos\r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4" y="168626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:\Pictures\Logos\DataSHIELD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139" y="2371724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uppieren 110"/>
          <p:cNvGrpSpPr/>
          <p:nvPr/>
        </p:nvGrpSpPr>
        <p:grpSpPr>
          <a:xfrm>
            <a:off x="1373274" y="1701596"/>
            <a:ext cx="3170171" cy="952875"/>
            <a:chOff x="377568" y="4567491"/>
            <a:chExt cx="3170171" cy="952875"/>
          </a:xfrm>
        </p:grpSpPr>
        <p:sp>
          <p:nvSpPr>
            <p:cNvPr id="112" name="Rechteck 111"/>
            <p:cNvSpPr/>
            <p:nvPr/>
          </p:nvSpPr>
          <p:spPr>
            <a:xfrm>
              <a:off x="600381" y="4571460"/>
              <a:ext cx="2947358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dsBoltzmannMachines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3" name="Picture 3" descr="H:\Pictures\Logos\r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68" y="5069280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H:\Pictures\Logos\DataSHIELD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700" y="4567491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Rechteck 114"/>
          <p:cNvSpPr/>
          <p:nvPr/>
        </p:nvSpPr>
        <p:spPr>
          <a:xfrm>
            <a:off x="1595029" y="4065489"/>
            <a:ext cx="2947358" cy="927417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BoltzmannMachines.jl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Gerade Verbindung 115"/>
          <p:cNvCxnSpPr/>
          <p:nvPr/>
        </p:nvCxnSpPr>
        <p:spPr>
          <a:xfrm flipV="1">
            <a:off x="107609" y="1411504"/>
            <a:ext cx="8258036" cy="16932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17" name="Textfeld 116"/>
          <p:cNvSpPr txBox="1"/>
          <p:nvPr/>
        </p:nvSpPr>
        <p:spPr>
          <a:xfrm>
            <a:off x="32658" y="931584"/>
            <a:ext cx="17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2658" y="1499703"/>
            <a:ext cx="9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9" name="Gerade Verbindung mit Pfeil 118"/>
          <p:cNvCxnSpPr>
            <a:stCxn id="108" idx="2"/>
          </p:cNvCxnSpPr>
          <p:nvPr/>
        </p:nvCxnSpPr>
        <p:spPr>
          <a:xfrm flipH="1">
            <a:off x="3044243" y="1107214"/>
            <a:ext cx="902" cy="59438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0" name="Gerade Verbindung mit Pfeil 119"/>
          <p:cNvCxnSpPr>
            <a:stCxn id="108" idx="3"/>
            <a:endCxn id="101" idx="1"/>
          </p:cNvCxnSpPr>
          <p:nvPr/>
        </p:nvCxnSpPr>
        <p:spPr>
          <a:xfrm>
            <a:off x="4502867" y="632761"/>
            <a:ext cx="1118628" cy="10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1" name="Gerade Verbindung mit Pfeil 120"/>
          <p:cNvCxnSpPr>
            <a:stCxn id="112" idx="2"/>
            <a:endCxn id="104" idx="0"/>
          </p:cNvCxnSpPr>
          <p:nvPr/>
        </p:nvCxnSpPr>
        <p:spPr>
          <a:xfrm flipH="1">
            <a:off x="3068708" y="2654471"/>
            <a:ext cx="1058" cy="28367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2" name="Gerade Verbindung mit Pfeil 121"/>
          <p:cNvCxnSpPr>
            <a:stCxn id="104" idx="2"/>
            <a:endCxn id="115" idx="0"/>
          </p:cNvCxnSpPr>
          <p:nvPr/>
        </p:nvCxnSpPr>
        <p:spPr>
          <a:xfrm>
            <a:off x="3068708" y="3799107"/>
            <a:ext cx="0" cy="26638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123" name="Picture 2" descr="H:\Pictures\Logos\Julia_logo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02" y="4065489"/>
            <a:ext cx="543175" cy="3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022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</cp:revision>
  <dcterms:created xsi:type="dcterms:W3CDTF">2020-08-12T17:26:14Z</dcterms:created>
  <dcterms:modified xsi:type="dcterms:W3CDTF">2020-08-12T17:28:03Z</dcterms:modified>
</cp:coreProperties>
</file>