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640763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27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704" y="114"/>
      </p:cViewPr>
      <p:guideLst>
        <p:guide orient="horz" pos="2041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65" y="2013056"/>
            <a:ext cx="7344649" cy="138903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6115" y="3672100"/>
            <a:ext cx="6048534" cy="1656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71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20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64553" y="231013"/>
            <a:ext cx="1944172" cy="493663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32038" y="231013"/>
            <a:ext cx="5688502" cy="493663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3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09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69" y="4164114"/>
            <a:ext cx="7344649" cy="1287034"/>
          </a:xfrm>
        </p:spPr>
        <p:txBody>
          <a:bodyPr anchor="t"/>
          <a:lstStyle>
            <a:lvl1pPr algn="l">
              <a:defRPr sz="6857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569" y="2746576"/>
            <a:ext cx="7344649" cy="1417538"/>
          </a:xfrm>
        </p:spPr>
        <p:txBody>
          <a:bodyPr anchor="b"/>
          <a:lstStyle>
            <a:lvl1pPr marL="0" indent="0">
              <a:buNone/>
              <a:defRPr sz="3429">
                <a:solidFill>
                  <a:schemeClr val="tx1">
                    <a:tint val="75000"/>
                  </a:schemeClr>
                </a:solidFill>
              </a:defRPr>
            </a:lvl1pPr>
            <a:lvl2pPr marL="78374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2pPr>
            <a:lvl3pPr marL="1567482" indent="0">
              <a:buNone/>
              <a:defRPr sz="2743">
                <a:solidFill>
                  <a:schemeClr val="tx1">
                    <a:tint val="75000"/>
                  </a:schemeClr>
                </a:solidFill>
              </a:defRPr>
            </a:lvl3pPr>
            <a:lvl4pPr marL="235122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6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70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44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8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92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14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2040" y="1350039"/>
            <a:ext cx="3816337" cy="3817604"/>
          </a:xfrm>
        </p:spPr>
        <p:txBody>
          <a:bodyPr/>
          <a:lstStyle>
            <a:lvl1pPr>
              <a:defRPr sz="4800"/>
            </a:lvl1pPr>
            <a:lvl2pPr>
              <a:defRPr sz="4114"/>
            </a:lvl2pPr>
            <a:lvl3pPr>
              <a:defRPr sz="3429"/>
            </a:lvl3pPr>
            <a:lvl4pPr>
              <a:defRPr sz="3086"/>
            </a:lvl4pPr>
            <a:lvl5pPr>
              <a:defRPr sz="3086"/>
            </a:lvl5pPr>
            <a:lvl6pPr>
              <a:defRPr sz="3086"/>
            </a:lvl6pPr>
            <a:lvl7pPr>
              <a:defRPr sz="3086"/>
            </a:lvl7pPr>
            <a:lvl8pPr>
              <a:defRPr sz="3086"/>
            </a:lvl8pPr>
            <a:lvl9pPr>
              <a:defRPr sz="308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92396" y="1350039"/>
            <a:ext cx="3816337" cy="3817604"/>
          </a:xfrm>
        </p:spPr>
        <p:txBody>
          <a:bodyPr/>
          <a:lstStyle>
            <a:lvl1pPr>
              <a:defRPr sz="4800"/>
            </a:lvl1pPr>
            <a:lvl2pPr>
              <a:defRPr sz="4114"/>
            </a:lvl2pPr>
            <a:lvl3pPr>
              <a:defRPr sz="3429"/>
            </a:lvl3pPr>
            <a:lvl4pPr>
              <a:defRPr sz="3086"/>
            </a:lvl4pPr>
            <a:lvl5pPr>
              <a:defRPr sz="3086"/>
            </a:lvl5pPr>
            <a:lvl6pPr>
              <a:defRPr sz="3086"/>
            </a:lvl6pPr>
            <a:lvl7pPr>
              <a:defRPr sz="3086"/>
            </a:lvl7pPr>
            <a:lvl8pPr>
              <a:defRPr sz="3086"/>
            </a:lvl8pPr>
            <a:lvl9pPr>
              <a:defRPr sz="308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25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46" y="259510"/>
            <a:ext cx="7776687" cy="108002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38" y="1450541"/>
            <a:ext cx="3817838" cy="604516"/>
          </a:xfrm>
        </p:spPr>
        <p:txBody>
          <a:bodyPr anchor="b"/>
          <a:lstStyle>
            <a:lvl1pPr marL="0" indent="0">
              <a:buNone/>
              <a:defRPr sz="4114" b="1"/>
            </a:lvl1pPr>
            <a:lvl2pPr marL="783742" indent="0">
              <a:buNone/>
              <a:defRPr sz="3429" b="1"/>
            </a:lvl2pPr>
            <a:lvl3pPr marL="1567482" indent="0">
              <a:buNone/>
              <a:defRPr sz="3086" b="1"/>
            </a:lvl3pPr>
            <a:lvl4pPr marL="2351222" indent="0">
              <a:buNone/>
              <a:defRPr sz="2743" b="1"/>
            </a:lvl4pPr>
            <a:lvl5pPr marL="3134964" indent="0">
              <a:buNone/>
              <a:defRPr sz="2743" b="1"/>
            </a:lvl5pPr>
            <a:lvl6pPr marL="3918705" indent="0">
              <a:buNone/>
              <a:defRPr sz="2743" b="1"/>
            </a:lvl6pPr>
            <a:lvl7pPr marL="4702447" indent="0">
              <a:buNone/>
              <a:defRPr sz="2743" b="1"/>
            </a:lvl7pPr>
            <a:lvl8pPr marL="5486187" indent="0">
              <a:buNone/>
              <a:defRPr sz="2743" b="1"/>
            </a:lvl8pPr>
            <a:lvl9pPr marL="6269927" indent="0">
              <a:buNone/>
              <a:defRPr sz="274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038" y="2055057"/>
            <a:ext cx="3817838" cy="3733601"/>
          </a:xfrm>
        </p:spPr>
        <p:txBody>
          <a:bodyPr/>
          <a:lstStyle>
            <a:lvl1pPr>
              <a:defRPr sz="4114"/>
            </a:lvl1pPr>
            <a:lvl2pPr>
              <a:defRPr sz="3429"/>
            </a:lvl2pPr>
            <a:lvl3pPr>
              <a:defRPr sz="3086"/>
            </a:lvl3pPr>
            <a:lvl4pPr>
              <a:defRPr sz="2743"/>
            </a:lvl4pPr>
            <a:lvl5pPr>
              <a:defRPr sz="2743"/>
            </a:lvl5pPr>
            <a:lvl6pPr>
              <a:defRPr sz="2743"/>
            </a:lvl6pPr>
            <a:lvl7pPr>
              <a:defRPr sz="2743"/>
            </a:lvl7pPr>
            <a:lvl8pPr>
              <a:defRPr sz="2743"/>
            </a:lvl8pPr>
            <a:lvl9pPr>
              <a:defRPr sz="274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9398" y="1450541"/>
            <a:ext cx="3819337" cy="604516"/>
          </a:xfrm>
        </p:spPr>
        <p:txBody>
          <a:bodyPr anchor="b"/>
          <a:lstStyle>
            <a:lvl1pPr marL="0" indent="0">
              <a:buNone/>
              <a:defRPr sz="4114" b="1"/>
            </a:lvl1pPr>
            <a:lvl2pPr marL="783742" indent="0">
              <a:buNone/>
              <a:defRPr sz="3429" b="1"/>
            </a:lvl2pPr>
            <a:lvl3pPr marL="1567482" indent="0">
              <a:buNone/>
              <a:defRPr sz="3086" b="1"/>
            </a:lvl3pPr>
            <a:lvl4pPr marL="2351222" indent="0">
              <a:buNone/>
              <a:defRPr sz="2743" b="1"/>
            </a:lvl4pPr>
            <a:lvl5pPr marL="3134964" indent="0">
              <a:buNone/>
              <a:defRPr sz="2743" b="1"/>
            </a:lvl5pPr>
            <a:lvl6pPr marL="3918705" indent="0">
              <a:buNone/>
              <a:defRPr sz="2743" b="1"/>
            </a:lvl6pPr>
            <a:lvl7pPr marL="4702447" indent="0">
              <a:buNone/>
              <a:defRPr sz="2743" b="1"/>
            </a:lvl7pPr>
            <a:lvl8pPr marL="5486187" indent="0">
              <a:buNone/>
              <a:defRPr sz="2743" b="1"/>
            </a:lvl8pPr>
            <a:lvl9pPr marL="6269927" indent="0">
              <a:buNone/>
              <a:defRPr sz="274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9398" y="2055057"/>
            <a:ext cx="3819337" cy="3733601"/>
          </a:xfrm>
        </p:spPr>
        <p:txBody>
          <a:bodyPr/>
          <a:lstStyle>
            <a:lvl1pPr>
              <a:defRPr sz="4114"/>
            </a:lvl1pPr>
            <a:lvl2pPr>
              <a:defRPr sz="3429"/>
            </a:lvl2pPr>
            <a:lvl3pPr>
              <a:defRPr sz="3086"/>
            </a:lvl3pPr>
            <a:lvl4pPr>
              <a:defRPr sz="2743"/>
            </a:lvl4pPr>
            <a:lvl5pPr>
              <a:defRPr sz="2743"/>
            </a:lvl5pPr>
            <a:lvl6pPr>
              <a:defRPr sz="2743"/>
            </a:lvl6pPr>
            <a:lvl7pPr>
              <a:defRPr sz="2743"/>
            </a:lvl7pPr>
            <a:lvl8pPr>
              <a:defRPr sz="2743"/>
            </a:lvl8pPr>
            <a:lvl9pPr>
              <a:defRPr sz="274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03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66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63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49" y="258012"/>
            <a:ext cx="2842751" cy="1098030"/>
          </a:xfrm>
        </p:spPr>
        <p:txBody>
          <a:bodyPr anchor="b"/>
          <a:lstStyle>
            <a:lvl1pPr algn="l">
              <a:defRPr sz="3429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306" y="258013"/>
            <a:ext cx="4830427" cy="5530649"/>
          </a:xfrm>
        </p:spPr>
        <p:txBody>
          <a:bodyPr/>
          <a:lstStyle>
            <a:lvl1pPr>
              <a:defRPr sz="5486"/>
            </a:lvl1pPr>
            <a:lvl2pPr>
              <a:defRPr sz="4800"/>
            </a:lvl2pPr>
            <a:lvl3pPr>
              <a:defRPr sz="4114"/>
            </a:lvl3pPr>
            <a:lvl4pPr>
              <a:defRPr sz="3429"/>
            </a:lvl4pPr>
            <a:lvl5pPr>
              <a:defRPr sz="3429"/>
            </a:lvl5pPr>
            <a:lvl6pPr>
              <a:defRPr sz="3429"/>
            </a:lvl6pPr>
            <a:lvl7pPr>
              <a:defRPr sz="3429"/>
            </a:lvl7pPr>
            <a:lvl8pPr>
              <a:defRPr sz="3429"/>
            </a:lvl8pPr>
            <a:lvl9pPr>
              <a:defRPr sz="3429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49" y="1356037"/>
            <a:ext cx="2842751" cy="4432620"/>
          </a:xfrm>
        </p:spPr>
        <p:txBody>
          <a:bodyPr/>
          <a:lstStyle>
            <a:lvl1pPr marL="0" indent="0">
              <a:buNone/>
              <a:defRPr sz="2400"/>
            </a:lvl1pPr>
            <a:lvl2pPr marL="783742" indent="0">
              <a:buNone/>
              <a:defRPr sz="2057"/>
            </a:lvl2pPr>
            <a:lvl3pPr marL="1567482" indent="0">
              <a:buNone/>
              <a:defRPr sz="1714"/>
            </a:lvl3pPr>
            <a:lvl4pPr marL="2351222" indent="0">
              <a:buNone/>
              <a:defRPr sz="1543"/>
            </a:lvl4pPr>
            <a:lvl5pPr marL="3134964" indent="0">
              <a:buNone/>
              <a:defRPr sz="1543"/>
            </a:lvl5pPr>
            <a:lvl6pPr marL="3918705" indent="0">
              <a:buNone/>
              <a:defRPr sz="1543"/>
            </a:lvl6pPr>
            <a:lvl7pPr marL="4702447" indent="0">
              <a:buNone/>
              <a:defRPr sz="1543"/>
            </a:lvl7pPr>
            <a:lvl8pPr marL="5486187" indent="0">
              <a:buNone/>
              <a:defRPr sz="1543"/>
            </a:lvl8pPr>
            <a:lvl9pPr marL="6269927" indent="0">
              <a:buNone/>
              <a:defRPr sz="1543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4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3650" y="4536123"/>
            <a:ext cx="5184458" cy="535514"/>
          </a:xfrm>
        </p:spPr>
        <p:txBody>
          <a:bodyPr anchor="b"/>
          <a:lstStyle>
            <a:lvl1pPr algn="l">
              <a:defRPr sz="3429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93650" y="579016"/>
            <a:ext cx="5184458" cy="3888105"/>
          </a:xfrm>
        </p:spPr>
        <p:txBody>
          <a:bodyPr/>
          <a:lstStyle>
            <a:lvl1pPr marL="0" indent="0">
              <a:buNone/>
              <a:defRPr sz="5486"/>
            </a:lvl1pPr>
            <a:lvl2pPr marL="783742" indent="0">
              <a:buNone/>
              <a:defRPr sz="4800"/>
            </a:lvl2pPr>
            <a:lvl3pPr marL="1567482" indent="0">
              <a:buNone/>
              <a:defRPr sz="4114"/>
            </a:lvl3pPr>
            <a:lvl4pPr marL="2351222" indent="0">
              <a:buNone/>
              <a:defRPr sz="3429"/>
            </a:lvl4pPr>
            <a:lvl5pPr marL="3134964" indent="0">
              <a:buNone/>
              <a:defRPr sz="3429"/>
            </a:lvl5pPr>
            <a:lvl6pPr marL="3918705" indent="0">
              <a:buNone/>
              <a:defRPr sz="3429"/>
            </a:lvl6pPr>
            <a:lvl7pPr marL="4702447" indent="0">
              <a:buNone/>
              <a:defRPr sz="3429"/>
            </a:lvl7pPr>
            <a:lvl8pPr marL="5486187" indent="0">
              <a:buNone/>
              <a:defRPr sz="3429"/>
            </a:lvl8pPr>
            <a:lvl9pPr marL="6269927" indent="0">
              <a:buNone/>
              <a:defRPr sz="3429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93650" y="5071637"/>
            <a:ext cx="5184458" cy="760519"/>
          </a:xfrm>
        </p:spPr>
        <p:txBody>
          <a:bodyPr/>
          <a:lstStyle>
            <a:lvl1pPr marL="0" indent="0">
              <a:buNone/>
              <a:defRPr sz="2400"/>
            </a:lvl1pPr>
            <a:lvl2pPr marL="783742" indent="0">
              <a:buNone/>
              <a:defRPr sz="2057"/>
            </a:lvl2pPr>
            <a:lvl3pPr marL="1567482" indent="0">
              <a:buNone/>
              <a:defRPr sz="1714"/>
            </a:lvl3pPr>
            <a:lvl4pPr marL="2351222" indent="0">
              <a:buNone/>
              <a:defRPr sz="1543"/>
            </a:lvl4pPr>
            <a:lvl5pPr marL="3134964" indent="0">
              <a:buNone/>
              <a:defRPr sz="1543"/>
            </a:lvl5pPr>
            <a:lvl6pPr marL="3918705" indent="0">
              <a:buNone/>
              <a:defRPr sz="1543"/>
            </a:lvl6pPr>
            <a:lvl7pPr marL="4702447" indent="0">
              <a:buNone/>
              <a:defRPr sz="1543"/>
            </a:lvl7pPr>
            <a:lvl8pPr marL="5486187" indent="0">
              <a:buNone/>
              <a:defRPr sz="1543"/>
            </a:lvl8pPr>
            <a:lvl9pPr marL="6269927" indent="0">
              <a:buNone/>
              <a:defRPr sz="1543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22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2046" y="259510"/>
            <a:ext cx="7776687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46" y="1512040"/>
            <a:ext cx="7776687" cy="4276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2038" y="6006163"/>
            <a:ext cx="2016178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828FC-2644-49F9-9A30-4255A55091FC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952261" y="6006163"/>
            <a:ext cx="2736242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92547" y="6006163"/>
            <a:ext cx="2016178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81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82" rtl="0" eaLnBrk="1" latinLnBrk="0" hangingPunct="1">
        <a:spcBef>
          <a:spcPct val="0"/>
        </a:spcBef>
        <a:buNone/>
        <a:defRPr sz="75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806" indent="-587806" algn="l" defTabSz="1567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5486" kern="1200">
          <a:solidFill>
            <a:schemeClr val="tx1"/>
          </a:solidFill>
          <a:latin typeface="+mn-lt"/>
          <a:ea typeface="+mn-ea"/>
          <a:cs typeface="+mn-cs"/>
        </a:defRPr>
      </a:lvl1pPr>
      <a:lvl2pPr marL="1273579" indent="-489839" algn="l" defTabSz="1567482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52" indent="-391870" algn="l" defTabSz="1567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4114" kern="1200">
          <a:solidFill>
            <a:schemeClr val="tx1"/>
          </a:solidFill>
          <a:latin typeface="+mn-lt"/>
          <a:ea typeface="+mn-ea"/>
          <a:cs typeface="+mn-cs"/>
        </a:defRPr>
      </a:lvl3pPr>
      <a:lvl4pPr marL="2743094" indent="-391870" algn="l" defTabSz="1567482" rtl="0" eaLnBrk="1" latinLnBrk="0" hangingPunct="1">
        <a:spcBef>
          <a:spcPct val="20000"/>
        </a:spcBef>
        <a:buFont typeface="Arial" panose="020B0604020202020204" pitchFamily="34" charset="0"/>
        <a:buChar char="–"/>
        <a:defRPr sz="3429" kern="1200">
          <a:solidFill>
            <a:schemeClr val="tx1"/>
          </a:solidFill>
          <a:latin typeface="+mn-lt"/>
          <a:ea typeface="+mn-ea"/>
          <a:cs typeface="+mn-cs"/>
        </a:defRPr>
      </a:lvl4pPr>
      <a:lvl5pPr marL="3526835" indent="-391870" algn="l" defTabSz="1567482" rtl="0" eaLnBrk="1" latinLnBrk="0" hangingPunct="1">
        <a:spcBef>
          <a:spcPct val="20000"/>
        </a:spcBef>
        <a:buFont typeface="Arial" panose="020B0604020202020204" pitchFamily="34" charset="0"/>
        <a:buChar char="»"/>
        <a:defRPr sz="3429" kern="1200">
          <a:solidFill>
            <a:schemeClr val="tx1"/>
          </a:solidFill>
          <a:latin typeface="+mn-lt"/>
          <a:ea typeface="+mn-ea"/>
          <a:cs typeface="+mn-cs"/>
        </a:defRPr>
      </a:lvl5pPr>
      <a:lvl6pPr marL="4310575" indent="-391870" algn="l" defTabSz="1567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3429" kern="1200">
          <a:solidFill>
            <a:schemeClr val="tx1"/>
          </a:solidFill>
          <a:latin typeface="+mn-lt"/>
          <a:ea typeface="+mn-ea"/>
          <a:cs typeface="+mn-cs"/>
        </a:defRPr>
      </a:lvl6pPr>
      <a:lvl7pPr marL="5094317" indent="-391870" algn="l" defTabSz="1567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3429" kern="1200">
          <a:solidFill>
            <a:schemeClr val="tx1"/>
          </a:solidFill>
          <a:latin typeface="+mn-lt"/>
          <a:ea typeface="+mn-ea"/>
          <a:cs typeface="+mn-cs"/>
        </a:defRPr>
      </a:lvl7pPr>
      <a:lvl8pPr marL="5878057" indent="-391870" algn="l" defTabSz="1567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3429" kern="1200">
          <a:solidFill>
            <a:schemeClr val="tx1"/>
          </a:solidFill>
          <a:latin typeface="+mn-lt"/>
          <a:ea typeface="+mn-ea"/>
          <a:cs typeface="+mn-cs"/>
        </a:defRPr>
      </a:lvl8pPr>
      <a:lvl9pPr marL="6661797" indent="-391870" algn="l" defTabSz="1567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34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83742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2pPr>
      <a:lvl3pPr marL="1567482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3pPr>
      <a:lvl4pPr marL="2351222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4pPr>
      <a:lvl5pPr marL="3134964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5pPr>
      <a:lvl6pPr marL="3918705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6pPr>
      <a:lvl7pPr marL="4702447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7pPr>
      <a:lvl8pPr marL="5486187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8pPr>
      <a:lvl9pPr marL="6269927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uppieren 179">
            <a:extLst>
              <a:ext uri="{FF2B5EF4-FFF2-40B4-BE49-F238E27FC236}">
                <a16:creationId xmlns:a16="http://schemas.microsoft.com/office/drawing/2014/main" id="{35C403A1-8C6A-47B8-BB1F-B3D20B5A694A}"/>
              </a:ext>
            </a:extLst>
          </p:cNvPr>
          <p:cNvGrpSpPr/>
          <p:nvPr/>
        </p:nvGrpSpPr>
        <p:grpSpPr>
          <a:xfrm>
            <a:off x="5074448" y="215751"/>
            <a:ext cx="3139760" cy="1072265"/>
            <a:chOff x="5374226" y="1689438"/>
            <a:chExt cx="3139760" cy="1072265"/>
          </a:xfrm>
        </p:grpSpPr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3F6CF0A3-2B40-46A2-9A93-9126C2705F69}"/>
                </a:ext>
              </a:extLst>
            </p:cNvPr>
            <p:cNvSpPr/>
            <p:nvPr/>
          </p:nvSpPr>
          <p:spPr>
            <a:xfrm>
              <a:off x="5598545" y="1812797"/>
              <a:ext cx="2915441" cy="948906"/>
            </a:xfrm>
            <a:prstGeom prst="rect">
              <a:avLst/>
            </a:prstGeom>
            <a:solidFill>
              <a:srgbClr val="A3CDA3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de-DE" kern="0" dirty="0" err="1">
                  <a:solidFill>
                    <a:prstClr val="black"/>
                  </a:solidFill>
                  <a:latin typeface="Calibri"/>
                </a:rPr>
                <a:t>BoltzmannMachinesRPlots</a:t>
              </a:r>
              <a:endParaRPr lang="de-DE" kern="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82" name="Picture 3" descr="H:\Pictures\Logos\rlogo.png">
              <a:extLst>
                <a:ext uri="{FF2B5EF4-FFF2-40B4-BE49-F238E27FC236}">
                  <a16:creationId xmlns:a16="http://schemas.microsoft.com/office/drawing/2014/main" id="{3DD20CF4-3B22-4707-9B93-B7F99CD00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4226" y="1689438"/>
              <a:ext cx="565421" cy="43820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3" name="Gruppieren 182">
            <a:extLst>
              <a:ext uri="{FF2B5EF4-FFF2-40B4-BE49-F238E27FC236}">
                <a16:creationId xmlns:a16="http://schemas.microsoft.com/office/drawing/2014/main" id="{9C2D79FC-5DE8-4104-8C43-B2DCCA15B517}"/>
              </a:ext>
            </a:extLst>
          </p:cNvPr>
          <p:cNvGrpSpPr/>
          <p:nvPr/>
        </p:nvGrpSpPr>
        <p:grpSpPr>
          <a:xfrm>
            <a:off x="1333117" y="4063093"/>
            <a:ext cx="3131726" cy="966246"/>
            <a:chOff x="3265028" y="4336484"/>
            <a:chExt cx="3131726" cy="1064941"/>
          </a:xfrm>
        </p:grpSpPr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DAB645E4-6535-4534-B594-640CBD5C6C27}"/>
                </a:ext>
              </a:extLst>
            </p:cNvPr>
            <p:cNvSpPr/>
            <p:nvPr/>
          </p:nvSpPr>
          <p:spPr>
            <a:xfrm>
              <a:off x="3488916" y="4447837"/>
              <a:ext cx="2907838" cy="948906"/>
            </a:xfrm>
            <a:prstGeom prst="rect">
              <a:avLst/>
            </a:prstGeom>
            <a:solidFill>
              <a:srgbClr val="A3CDA3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de-DE" kern="0" dirty="0" err="1">
                  <a:solidFill>
                    <a:prstClr val="black"/>
                  </a:solidFill>
                  <a:latin typeface="Calibri"/>
                </a:rPr>
                <a:t>JuliaConnectoR</a:t>
              </a:r>
              <a:endParaRPr lang="de-DE" kern="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85" name="Picture 3" descr="H:\Pictures\Logos\rlogo.png">
              <a:extLst>
                <a:ext uri="{FF2B5EF4-FFF2-40B4-BE49-F238E27FC236}">
                  <a16:creationId xmlns:a16="http://schemas.microsoft.com/office/drawing/2014/main" id="{CDCB77D7-3D02-4EB5-BD19-474FFFEA5E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5028" y="4336484"/>
              <a:ext cx="565421" cy="438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2" descr="H:\Pictures\Logos\Julia_logo.emf">
              <a:extLst>
                <a:ext uri="{FF2B5EF4-FFF2-40B4-BE49-F238E27FC236}">
                  <a16:creationId xmlns:a16="http://schemas.microsoft.com/office/drawing/2014/main" id="{57AF6585-0552-4337-A024-7DBBD026E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3236" y="5034141"/>
              <a:ext cx="543175" cy="367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8" name="Rechteck 187">
            <a:extLst>
              <a:ext uri="{FF2B5EF4-FFF2-40B4-BE49-F238E27FC236}">
                <a16:creationId xmlns:a16="http://schemas.microsoft.com/office/drawing/2014/main" id="{28BA91A3-A9E4-4770-B8B1-409562235BD7}"/>
              </a:ext>
            </a:extLst>
          </p:cNvPr>
          <p:cNvSpPr/>
          <p:nvPr/>
        </p:nvSpPr>
        <p:spPr>
          <a:xfrm>
            <a:off x="1549399" y="339107"/>
            <a:ext cx="2915444" cy="948906"/>
          </a:xfrm>
          <a:prstGeom prst="rect">
            <a:avLst/>
          </a:prstGeom>
          <a:solidFill>
            <a:srgbClr val="A3CDA3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7">
              <a:defRPr/>
            </a:pPr>
            <a:r>
              <a:rPr lang="de-DE" kern="0" dirty="0" err="1">
                <a:solidFill>
                  <a:prstClr val="black"/>
                </a:solidFill>
                <a:latin typeface="Calibri"/>
              </a:rPr>
              <a:t>dsBoltzmannMachinesClient</a:t>
            </a:r>
            <a:endParaRPr lang="de-DE" kern="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90" name="Gruppieren 189">
            <a:extLst>
              <a:ext uri="{FF2B5EF4-FFF2-40B4-BE49-F238E27FC236}">
                <a16:creationId xmlns:a16="http://schemas.microsoft.com/office/drawing/2014/main" id="{7D18AE38-8F4E-4ED3-81AE-DA7BC82606BF}"/>
              </a:ext>
            </a:extLst>
          </p:cNvPr>
          <p:cNvGrpSpPr/>
          <p:nvPr/>
        </p:nvGrpSpPr>
        <p:grpSpPr>
          <a:xfrm>
            <a:off x="1324801" y="2926517"/>
            <a:ext cx="3140042" cy="953154"/>
            <a:chOff x="407697" y="4567212"/>
            <a:chExt cx="3140042" cy="953154"/>
          </a:xfrm>
        </p:grpSpPr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BDB6043F-CD7A-47DF-8C71-429F1C40E372}"/>
                </a:ext>
              </a:extLst>
            </p:cNvPr>
            <p:cNvSpPr/>
            <p:nvPr/>
          </p:nvSpPr>
          <p:spPr>
            <a:xfrm>
              <a:off x="632295" y="4571460"/>
              <a:ext cx="2915444" cy="948906"/>
            </a:xfrm>
            <a:prstGeom prst="rect">
              <a:avLst/>
            </a:prstGeom>
            <a:solidFill>
              <a:srgbClr val="A3CDA3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de-DE" kern="0" dirty="0" err="1">
                  <a:solidFill>
                    <a:prstClr val="black"/>
                  </a:solidFill>
                  <a:latin typeface="Calibri"/>
                </a:rPr>
                <a:t>dsBoltzmannMachines</a:t>
              </a:r>
              <a:endParaRPr lang="de-DE" kern="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92" name="Picture 3" descr="H:\Pictures\Logos\rlogo.png">
              <a:extLst>
                <a:ext uri="{FF2B5EF4-FFF2-40B4-BE49-F238E27FC236}">
                  <a16:creationId xmlns:a16="http://schemas.microsoft.com/office/drawing/2014/main" id="{FEBBF07A-69F5-4A14-BEA0-9C353598AC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97" y="5070273"/>
              <a:ext cx="565421" cy="438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8" descr="H:\Pictures\Logos\DataSHIELD_Icon.png">
              <a:extLst>
                <a:ext uri="{FF2B5EF4-FFF2-40B4-BE49-F238E27FC236}">
                  <a16:creationId xmlns:a16="http://schemas.microsoft.com/office/drawing/2014/main" id="{53F407A7-B027-4F38-8B84-8CE2F2625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602" y="4567212"/>
              <a:ext cx="306387" cy="386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4" name="Rechteck 193">
            <a:extLst>
              <a:ext uri="{FF2B5EF4-FFF2-40B4-BE49-F238E27FC236}">
                <a16:creationId xmlns:a16="http://schemas.microsoft.com/office/drawing/2014/main" id="{377EF61C-4316-4006-94CA-C6F159F9C7F9}"/>
              </a:ext>
            </a:extLst>
          </p:cNvPr>
          <p:cNvSpPr/>
          <p:nvPr/>
        </p:nvSpPr>
        <p:spPr>
          <a:xfrm>
            <a:off x="1549399" y="5309546"/>
            <a:ext cx="2907838" cy="927417"/>
          </a:xfrm>
          <a:prstGeom prst="rect">
            <a:avLst/>
          </a:prstGeom>
          <a:solidFill>
            <a:srgbClr val="A3CDA3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de-DE" kern="0" dirty="0" err="1">
                <a:solidFill>
                  <a:prstClr val="black"/>
                </a:solidFill>
                <a:latin typeface="Calibri"/>
              </a:rPr>
              <a:t>BoltzmannMachines.jl</a:t>
            </a:r>
            <a:endParaRPr lang="de-DE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5" name="Gerade Verbindung 115">
            <a:extLst>
              <a:ext uri="{FF2B5EF4-FFF2-40B4-BE49-F238E27FC236}">
                <a16:creationId xmlns:a16="http://schemas.microsoft.com/office/drawing/2014/main" id="{42645CEE-0F42-4536-B30D-3D03CAA74021}"/>
              </a:ext>
            </a:extLst>
          </p:cNvPr>
          <p:cNvCxnSpPr/>
          <p:nvPr/>
        </p:nvCxnSpPr>
        <p:spPr>
          <a:xfrm flipV="1">
            <a:off x="153339" y="2719340"/>
            <a:ext cx="8258036" cy="16932"/>
          </a:xfrm>
          <a:prstGeom prst="line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sp>
        <p:nvSpPr>
          <p:cNvPr id="196" name="Textfeld 195">
            <a:extLst>
              <a:ext uri="{FF2B5EF4-FFF2-40B4-BE49-F238E27FC236}">
                <a16:creationId xmlns:a16="http://schemas.microsoft.com/office/drawing/2014/main" id="{523AD5F9-A2B5-4D65-88FC-8365F73D1C2C}"/>
              </a:ext>
            </a:extLst>
          </p:cNvPr>
          <p:cNvSpPr txBox="1"/>
          <p:nvPr/>
        </p:nvSpPr>
        <p:spPr>
          <a:xfrm>
            <a:off x="107167" y="2254378"/>
            <a:ext cx="17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7">
              <a:defRPr/>
            </a:pPr>
            <a:r>
              <a:rPr lang="de-DE" kern="0" dirty="0">
                <a:solidFill>
                  <a:prstClr val="black"/>
                </a:solidFill>
              </a:rPr>
              <a:t>Client</a:t>
            </a:r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47DB07DB-F8D9-4F99-9310-169BA4DDFD49}"/>
              </a:ext>
            </a:extLst>
          </p:cNvPr>
          <p:cNvSpPr txBox="1"/>
          <p:nvPr/>
        </p:nvSpPr>
        <p:spPr>
          <a:xfrm>
            <a:off x="107167" y="2832451"/>
            <a:ext cx="98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7">
              <a:defRPr/>
            </a:pPr>
            <a:r>
              <a:rPr lang="de-DE" kern="0" dirty="0">
                <a:solidFill>
                  <a:prstClr val="black"/>
                </a:solidFill>
              </a:rPr>
              <a:t>Server</a:t>
            </a:r>
          </a:p>
        </p:txBody>
      </p: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13C0D4E9-4D59-4856-9CB4-C209F8282036}"/>
              </a:ext>
            </a:extLst>
          </p:cNvPr>
          <p:cNvCxnSpPr>
            <a:cxnSpLocks/>
            <a:stCxn id="188" idx="2"/>
            <a:endCxn id="204" idx="0"/>
          </p:cNvCxnSpPr>
          <p:nvPr/>
        </p:nvCxnSpPr>
        <p:spPr>
          <a:xfrm>
            <a:off x="3007121" y="1288013"/>
            <a:ext cx="0" cy="28263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C859AE52-56F4-4897-BD66-0A099BAF28EC}"/>
              </a:ext>
            </a:extLst>
          </p:cNvPr>
          <p:cNvCxnSpPr>
            <a:cxnSpLocks/>
            <a:stCxn id="188" idx="3"/>
            <a:endCxn id="181" idx="1"/>
          </p:cNvCxnSpPr>
          <p:nvPr/>
        </p:nvCxnSpPr>
        <p:spPr>
          <a:xfrm>
            <a:off x="4464843" y="813560"/>
            <a:ext cx="833924" cy="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1C3BA9CB-29C3-4535-8D11-836E987FA561}"/>
              </a:ext>
            </a:extLst>
          </p:cNvPr>
          <p:cNvCxnSpPr>
            <a:cxnSpLocks/>
            <a:stCxn id="191" idx="2"/>
            <a:endCxn id="184" idx="0"/>
          </p:cNvCxnSpPr>
          <p:nvPr/>
        </p:nvCxnSpPr>
        <p:spPr>
          <a:xfrm>
            <a:off x="3007124" y="3879673"/>
            <a:ext cx="3803" cy="2844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780379A0-42E4-457F-91E1-5F3972C6D85C}"/>
              </a:ext>
            </a:extLst>
          </p:cNvPr>
          <p:cNvCxnSpPr>
            <a:cxnSpLocks/>
            <a:stCxn id="184" idx="2"/>
            <a:endCxn id="194" idx="0"/>
          </p:cNvCxnSpPr>
          <p:nvPr/>
        </p:nvCxnSpPr>
        <p:spPr>
          <a:xfrm flipH="1">
            <a:off x="3003318" y="5025094"/>
            <a:ext cx="7606" cy="2844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arrow"/>
          </a:ln>
          <a:effectLst/>
        </p:spPr>
      </p:cxnSp>
      <p:pic>
        <p:nvPicPr>
          <p:cNvPr id="202" name="Picture 2" descr="H:\Pictures\Logos\Julia_logo.emf">
            <a:extLst>
              <a:ext uri="{FF2B5EF4-FFF2-40B4-BE49-F238E27FC236}">
                <a16:creationId xmlns:a16="http://schemas.microsoft.com/office/drawing/2014/main" id="{61C9D111-B0DD-45A8-B32D-2FD8321AC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972" y="5309546"/>
            <a:ext cx="543175" cy="33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4893C8FB-A327-487F-B6EE-D526A8E72BF6}"/>
              </a:ext>
            </a:extLst>
          </p:cNvPr>
          <p:cNvGrpSpPr/>
          <p:nvPr/>
        </p:nvGrpSpPr>
        <p:grpSpPr>
          <a:xfrm>
            <a:off x="1333117" y="1456811"/>
            <a:ext cx="3131726" cy="1071776"/>
            <a:chOff x="1061454" y="1686263"/>
            <a:chExt cx="3226632" cy="1071776"/>
          </a:xfrm>
        </p:grpSpPr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298C4BA9-E4D8-4C5E-99D9-90B61EF7538A}"/>
                </a:ext>
              </a:extLst>
            </p:cNvPr>
            <p:cNvSpPr/>
            <p:nvPr/>
          </p:nvSpPr>
          <p:spPr>
            <a:xfrm>
              <a:off x="1284290" y="1800097"/>
              <a:ext cx="3003796" cy="948906"/>
            </a:xfrm>
            <a:prstGeom prst="rect">
              <a:avLst/>
            </a:prstGeom>
            <a:solidFill>
              <a:srgbClr val="A5A5A5">
                <a:lumMod val="60000"/>
                <a:lumOff val="4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57">
                <a:defRPr/>
              </a:pPr>
              <a:r>
                <a:rPr lang="de-DE" kern="0" dirty="0">
                  <a:solidFill>
                    <a:prstClr val="black"/>
                  </a:solidFill>
                  <a:latin typeface="Calibri"/>
                </a:rPr>
                <a:t>Opal R Client</a:t>
              </a:r>
            </a:p>
          </p:txBody>
        </p:sp>
        <p:pic>
          <p:nvPicPr>
            <p:cNvPr id="205" name="Picture 3" descr="H:\Pictures\Logos\rlogo.png">
              <a:extLst>
                <a:ext uri="{FF2B5EF4-FFF2-40B4-BE49-F238E27FC236}">
                  <a16:creationId xmlns:a16="http://schemas.microsoft.com/office/drawing/2014/main" id="{A13D33AA-897E-4BC3-9026-178AB3BC8D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454" y="1686263"/>
              <a:ext cx="565421" cy="438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8" descr="H:\Pictures\Logos\DataSHIELD_Icon.png">
              <a:extLst>
                <a:ext uri="{FF2B5EF4-FFF2-40B4-BE49-F238E27FC236}">
                  <a16:creationId xmlns:a16="http://schemas.microsoft.com/office/drawing/2014/main" id="{D67BE578-8CB9-475D-9D2D-0E9922F77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6139" y="2371724"/>
              <a:ext cx="306387" cy="386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7" name="Picture 3" descr="H:\Pictures\Logos\rlogo.png">
            <a:extLst>
              <a:ext uri="{FF2B5EF4-FFF2-40B4-BE49-F238E27FC236}">
                <a16:creationId xmlns:a16="http://schemas.microsoft.com/office/drawing/2014/main" id="{BA79FDD6-65B4-4B80-A4D4-228C71D6F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16" y="883557"/>
            <a:ext cx="548790" cy="43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Rechteck 207">
            <a:extLst>
              <a:ext uri="{FF2B5EF4-FFF2-40B4-BE49-F238E27FC236}">
                <a16:creationId xmlns:a16="http://schemas.microsoft.com/office/drawing/2014/main" id="{7E8311A3-EDEC-49B7-949D-18EF3C98655D}"/>
              </a:ext>
            </a:extLst>
          </p:cNvPr>
          <p:cNvSpPr/>
          <p:nvPr/>
        </p:nvSpPr>
        <p:spPr>
          <a:xfrm>
            <a:off x="5866533" y="5428789"/>
            <a:ext cx="397224" cy="340870"/>
          </a:xfrm>
          <a:prstGeom prst="rect">
            <a:avLst/>
          </a:prstGeom>
          <a:solidFill>
            <a:srgbClr val="A3CDA3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de-DE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3D3EFDB5-F676-47BE-A779-B10C1B868A34}"/>
              </a:ext>
            </a:extLst>
          </p:cNvPr>
          <p:cNvSpPr txBox="1"/>
          <p:nvPr/>
        </p:nvSpPr>
        <p:spPr>
          <a:xfrm>
            <a:off x="6263757" y="5400327"/>
            <a:ext cx="23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Developed</a:t>
            </a:r>
            <a:r>
              <a:rPr lang="de-DE" dirty="0"/>
              <a:t> R </a:t>
            </a:r>
            <a:r>
              <a:rPr lang="de-DE" dirty="0" err="1"/>
              <a:t>package</a:t>
            </a:r>
            <a:endParaRPr lang="de-DE" dirty="0"/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AD2FD22-2278-4C42-8D2D-06677A5D62B9}"/>
              </a:ext>
            </a:extLst>
          </p:cNvPr>
          <p:cNvSpPr/>
          <p:nvPr/>
        </p:nvSpPr>
        <p:spPr>
          <a:xfrm>
            <a:off x="5866534" y="5894167"/>
            <a:ext cx="397223" cy="323543"/>
          </a:xfrm>
          <a:prstGeom prst="rect">
            <a:avLst/>
          </a:prstGeom>
          <a:solidFill>
            <a:srgbClr val="A5A5A5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7">
              <a:defRPr/>
            </a:pPr>
            <a:endParaRPr lang="de-DE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8BAC9A61-B611-4045-9FDE-009D8B89C787}"/>
              </a:ext>
            </a:extLst>
          </p:cNvPr>
          <p:cNvSpPr txBox="1"/>
          <p:nvPr/>
        </p:nvSpPr>
        <p:spPr>
          <a:xfrm>
            <a:off x="6263186" y="5874133"/>
            <a:ext cx="2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Existing</a:t>
            </a:r>
            <a:r>
              <a:rPr lang="de-DE" dirty="0"/>
              <a:t> R </a:t>
            </a:r>
            <a:r>
              <a:rPr lang="de-DE" dirty="0" err="1"/>
              <a:t>package</a:t>
            </a:r>
            <a:endParaRPr lang="de-DE" dirty="0"/>
          </a:p>
        </p:txBody>
      </p:sp>
      <p:cxnSp>
        <p:nvCxnSpPr>
          <p:cNvPr id="212" name="Gerade Verbindung mit Pfeil 211">
            <a:extLst>
              <a:ext uri="{FF2B5EF4-FFF2-40B4-BE49-F238E27FC236}">
                <a16:creationId xmlns:a16="http://schemas.microsoft.com/office/drawing/2014/main" id="{76AC558C-9715-4530-B956-09C48104EAF8}"/>
              </a:ext>
            </a:extLst>
          </p:cNvPr>
          <p:cNvCxnSpPr>
            <a:cxnSpLocks/>
            <a:stCxn id="204" idx="2"/>
            <a:endCxn id="191" idx="0"/>
          </p:cNvCxnSpPr>
          <p:nvPr/>
        </p:nvCxnSpPr>
        <p:spPr>
          <a:xfrm>
            <a:off x="3007121" y="2519551"/>
            <a:ext cx="0" cy="41121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arrow"/>
          </a:ln>
          <a:effectLst/>
        </p:spPr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63EDDB3C-EE71-4C5A-A601-0E33CCA9FEDB}"/>
              </a:ext>
            </a:extLst>
          </p:cNvPr>
          <p:cNvSpPr/>
          <p:nvPr/>
        </p:nvSpPr>
        <p:spPr>
          <a:xfrm>
            <a:off x="5298767" y="1544183"/>
            <a:ext cx="2915444" cy="948906"/>
          </a:xfrm>
          <a:prstGeom prst="rect">
            <a:avLst/>
          </a:prstGeom>
          <a:solidFill>
            <a:srgbClr val="A5A5A5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7">
              <a:defRPr/>
            </a:pPr>
            <a:r>
              <a:rPr lang="de-DE" kern="0" dirty="0">
                <a:solidFill>
                  <a:prstClr val="black"/>
                </a:solidFill>
                <a:latin typeface="Calibri"/>
              </a:rPr>
              <a:t>ggplot2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4D5530D-6237-4A58-AF27-CB28F7DDE7E6}"/>
              </a:ext>
            </a:extLst>
          </p:cNvPr>
          <p:cNvCxnSpPr>
            <a:cxnSpLocks/>
            <a:stCxn id="181" idx="2"/>
            <a:endCxn id="35" idx="0"/>
          </p:cNvCxnSpPr>
          <p:nvPr/>
        </p:nvCxnSpPr>
        <p:spPr>
          <a:xfrm>
            <a:off x="6756488" y="1288016"/>
            <a:ext cx="1" cy="25616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arrow"/>
          </a:ln>
          <a:effectLst/>
        </p:spPr>
      </p:cxnSp>
      <p:pic>
        <p:nvPicPr>
          <p:cNvPr id="41" name="Picture 3" descr="H:\Pictures\Logos\rlogo.png">
            <a:extLst>
              <a:ext uri="{FF2B5EF4-FFF2-40B4-BE49-F238E27FC236}">
                <a16:creationId xmlns:a16="http://schemas.microsoft.com/office/drawing/2014/main" id="{15FD8EAA-F08A-437E-9453-9F12E46D8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826" y="1443009"/>
            <a:ext cx="565421" cy="438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H:\Pictures\Logos\rlogo.png">
            <a:extLst>
              <a:ext uri="{FF2B5EF4-FFF2-40B4-BE49-F238E27FC236}">
                <a16:creationId xmlns:a16="http://schemas.microsoft.com/office/drawing/2014/main" id="{AB44E683-1CA5-40A8-8DB5-001CD0736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16" y="222361"/>
            <a:ext cx="548790" cy="43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50224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Company>Department für Med. Biometrie und Med. Informatik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Lenz</dc:creator>
  <cp:lastModifiedBy>Stefan Lenz</cp:lastModifiedBy>
  <cp:revision>18</cp:revision>
  <dcterms:created xsi:type="dcterms:W3CDTF">2020-08-12T17:26:14Z</dcterms:created>
  <dcterms:modified xsi:type="dcterms:W3CDTF">2021-03-17T17:22:27Z</dcterms:modified>
</cp:coreProperties>
</file>