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72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51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176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234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90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024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406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254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99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88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80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658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85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39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93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24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53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EF502B-3C85-45E1-9FB1-F31792C079F5}" type="datetimeFigureOut">
              <a:rPr lang="ro-RO" smtClean="0"/>
              <a:t>25.05.2017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87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7109" y="1249440"/>
            <a:ext cx="8713959" cy="2998165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-Medium" panose="02000503030000020004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Module</a:t>
            </a:r>
            <a:r>
              <a:rPr lang="en-US" sz="8000" dirty="0" smtClean="0">
                <a:latin typeface="DINPro-Medium" panose="02000503030000020004" pitchFamily="50" charset="0"/>
              </a:rPr>
              <a:t> 2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Events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Frontend</a:t>
            </a:r>
            <a:endParaRPr lang="ro-RO" sz="8000" dirty="0">
              <a:latin typeface="DINPro-Medium" panose="02000503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23" y="4518781"/>
            <a:ext cx="6987645" cy="138853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 smtClean="0">
                <a:latin typeface="DINPro-Black" panose="02000503030000020004" pitchFamily="50" charset="0"/>
              </a:rPr>
              <a:t>Matcovici</a:t>
            </a:r>
            <a:r>
              <a:rPr lang="en-US" b="1" dirty="0" smtClean="0">
                <a:latin typeface="DINPro-Black" panose="02000503030000020004" pitchFamily="50" charset="0"/>
              </a:rPr>
              <a:t> Stefan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Diaconu</a:t>
            </a:r>
            <a:r>
              <a:rPr lang="en-US" b="1" dirty="0" smtClean="0">
                <a:latin typeface="DINPro-Black" panose="02000503030000020004" pitchFamily="50" charset="0"/>
              </a:rPr>
              <a:t> Dan</a:t>
            </a:r>
          </a:p>
          <a:p>
            <a:r>
              <a:rPr lang="en-US" b="1" dirty="0" smtClean="0">
                <a:latin typeface="DINPro-Black" panose="02000503030000020004" pitchFamily="50" charset="0"/>
              </a:rPr>
              <a:t>Arhip Andrei-</a:t>
            </a:r>
            <a:r>
              <a:rPr lang="en-US" b="1" dirty="0" err="1" smtClean="0">
                <a:latin typeface="DINPro-Black" panose="02000503030000020004" pitchFamily="50" charset="0"/>
              </a:rPr>
              <a:t>Emanoil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Frunza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Teodor</a:t>
            </a:r>
            <a:r>
              <a:rPr lang="en-US" b="1" dirty="0" smtClean="0">
                <a:latin typeface="DINPro-Black" panose="02000503030000020004" pitchFamily="50" charset="0"/>
              </a:rPr>
              <a:t>-Octavian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Rosca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Alexandru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Leuciuc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Nicolae</a:t>
            </a:r>
            <a:endParaRPr lang="ro-RO" b="1" dirty="0">
              <a:latin typeface="DINPro-Black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22218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Backlog Item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74817"/>
            <a:ext cx="10018713" cy="3124201"/>
          </a:xfrm>
        </p:spPr>
        <p:txBody>
          <a:bodyPr/>
          <a:lstStyle/>
          <a:p>
            <a:r>
              <a:rPr lang="en-US" dirty="0" smtClean="0"/>
              <a:t>End-to-end testing</a:t>
            </a:r>
          </a:p>
          <a:p>
            <a:r>
              <a:rPr lang="en-US" dirty="0" smtClean="0"/>
              <a:t>Integrating Module’s 1 backend</a:t>
            </a:r>
          </a:p>
          <a:p>
            <a:r>
              <a:rPr lang="en-US" dirty="0" smtClean="0"/>
              <a:t>Adding variations for event form</a:t>
            </a:r>
          </a:p>
          <a:p>
            <a:r>
              <a:rPr lang="en-US" dirty="0" smtClean="0"/>
              <a:t>Adding overview map for a better user experience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52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127583"/>
            <a:ext cx="10018713" cy="3124201"/>
          </a:xfrm>
        </p:spPr>
        <p:txBody>
          <a:bodyPr/>
          <a:lstStyle/>
          <a:p>
            <a:r>
              <a:rPr lang="en-US" dirty="0" smtClean="0"/>
              <a:t>Documentation about e2e testing and some samples</a:t>
            </a:r>
          </a:p>
          <a:p>
            <a:r>
              <a:rPr lang="en-US" dirty="0" smtClean="0"/>
              <a:t>Added overview map with links to event details</a:t>
            </a:r>
          </a:p>
          <a:p>
            <a:r>
              <a:rPr lang="en-US" dirty="0" smtClean="0"/>
              <a:t>Enhanced event form appearance</a:t>
            </a:r>
          </a:p>
          <a:p>
            <a:r>
              <a:rPr lang="en-US" dirty="0" smtClean="0"/>
              <a:t>Added Module 1’s models</a:t>
            </a:r>
          </a:p>
          <a:p>
            <a:r>
              <a:rPr lang="en-US" dirty="0" smtClean="0"/>
              <a:t>Ready to send &amp; receive data from Module 1’s API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616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3617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in Progress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09273"/>
            <a:ext cx="10018713" cy="3124201"/>
          </a:xfrm>
        </p:spPr>
        <p:txBody>
          <a:bodyPr/>
          <a:lstStyle/>
          <a:p>
            <a:r>
              <a:rPr lang="en-US" dirty="0" smtClean="0"/>
              <a:t>End-to-end and unit tests</a:t>
            </a:r>
          </a:p>
          <a:p>
            <a:r>
              <a:rPr lang="en-US" dirty="0" smtClean="0"/>
              <a:t>Adding service for all types of events</a:t>
            </a:r>
          </a:p>
          <a:p>
            <a:r>
              <a:rPr lang="en-US" dirty="0" smtClean="0"/>
              <a:t>Improve editing page</a:t>
            </a:r>
          </a:p>
          <a:p>
            <a:r>
              <a:rPr lang="en-US" dirty="0" smtClean="0"/>
              <a:t>Get data from maps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55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775352"/>
              </p:ext>
            </p:extLst>
          </p:nvPr>
        </p:nvGraphicFramePr>
        <p:xfrm>
          <a:off x="2607718" y="3160097"/>
          <a:ext cx="2539046" cy="14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03"/>
                <a:gridCol w="1525643"/>
              </a:tblGrid>
              <a:tr h="473166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😊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o-RO" dirty="0"/>
                    </a:p>
                  </a:txBody>
                  <a:tcPr/>
                </a:tc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😐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o-RO" dirty="0"/>
                    </a:p>
                  </a:txBody>
                  <a:tcPr/>
                </a:tc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☹️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29690" y="2438399"/>
            <a:ext cx="36779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Finding the time to work despite schedule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9690" y="4293326"/>
            <a:ext cx="36779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be improved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Lack of module </a:t>
            </a:r>
            <a:r>
              <a:rPr lang="en-US" dirty="0" smtClean="0"/>
              <a:t>meeting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4218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64</TotalTime>
  <Words>113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Corbel</vt:lpstr>
      <vt:lpstr>DINPro-Black</vt:lpstr>
      <vt:lpstr>DINPro-Medium</vt:lpstr>
      <vt:lpstr>Segoe UI Black</vt:lpstr>
      <vt:lpstr>Parallax</vt:lpstr>
      <vt:lpstr>Module 2 Events Frontend</vt:lpstr>
      <vt:lpstr>Product Backlog Item</vt:lpstr>
      <vt:lpstr>Done</vt:lpstr>
      <vt:lpstr>Work in Progress</vt:lpstr>
      <vt:lpstr>Retrospective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Events Frontend</dc:title>
  <dc:creator>Andrei Arhip</dc:creator>
  <cp:lastModifiedBy>Andrei Arhip</cp:lastModifiedBy>
  <cp:revision>8</cp:revision>
  <dcterms:created xsi:type="dcterms:W3CDTF">2017-05-04T21:05:23Z</dcterms:created>
  <dcterms:modified xsi:type="dcterms:W3CDTF">2017-05-25T20:07:07Z</dcterms:modified>
</cp:coreProperties>
</file>