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72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51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176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234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90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024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406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254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99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88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80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658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85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39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93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24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53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87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7109" y="1249440"/>
            <a:ext cx="8713959" cy="2998165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-Medium" panose="02000503030000020004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Module</a:t>
            </a:r>
            <a:r>
              <a:rPr lang="en-US" sz="8000" dirty="0" smtClean="0">
                <a:latin typeface="DINPro-Medium" panose="02000503030000020004" pitchFamily="50" charset="0"/>
              </a:rPr>
              <a:t> 2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Events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Frontend</a:t>
            </a:r>
            <a:endParaRPr lang="ro-RO" sz="8000" dirty="0">
              <a:latin typeface="DINPro-Medium" panose="02000503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23" y="4518781"/>
            <a:ext cx="6987645" cy="138853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 smtClean="0">
                <a:latin typeface="DINPro-Black" panose="02000503030000020004" pitchFamily="50" charset="0"/>
              </a:rPr>
              <a:t>Matcovici</a:t>
            </a:r>
            <a:r>
              <a:rPr lang="en-US" b="1" dirty="0" smtClean="0">
                <a:latin typeface="DINPro-Black" panose="02000503030000020004" pitchFamily="50" charset="0"/>
              </a:rPr>
              <a:t> Stefan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Diaconu</a:t>
            </a:r>
            <a:r>
              <a:rPr lang="en-US" b="1" dirty="0" smtClean="0">
                <a:latin typeface="DINPro-Black" panose="02000503030000020004" pitchFamily="50" charset="0"/>
              </a:rPr>
              <a:t> Dan</a:t>
            </a:r>
          </a:p>
          <a:p>
            <a:r>
              <a:rPr lang="en-US" b="1" dirty="0" smtClean="0">
                <a:latin typeface="DINPro-Black" panose="02000503030000020004" pitchFamily="50" charset="0"/>
              </a:rPr>
              <a:t>Arhip Andrei-</a:t>
            </a:r>
            <a:r>
              <a:rPr lang="en-US" b="1" dirty="0" err="1" smtClean="0">
                <a:latin typeface="DINPro-Black" panose="02000503030000020004" pitchFamily="50" charset="0"/>
              </a:rPr>
              <a:t>Emanoil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Frunza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Teodor</a:t>
            </a:r>
            <a:r>
              <a:rPr lang="en-US" b="1" dirty="0" smtClean="0">
                <a:latin typeface="DINPro-Black" panose="02000503030000020004" pitchFamily="50" charset="0"/>
              </a:rPr>
              <a:t>-Octavian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Rosca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Alexandru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Leuciuc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Nicolae</a:t>
            </a:r>
            <a:endParaRPr lang="ro-RO" b="1" dirty="0">
              <a:latin typeface="DINPro-Black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22218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Backlog Item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74817"/>
            <a:ext cx="10018713" cy="3480856"/>
          </a:xfrm>
        </p:spPr>
        <p:txBody>
          <a:bodyPr/>
          <a:lstStyle/>
          <a:p>
            <a:r>
              <a:rPr lang="en-US" dirty="0" smtClean="0"/>
              <a:t>Test components</a:t>
            </a:r>
            <a:endParaRPr lang="en-US" dirty="0" smtClean="0"/>
          </a:p>
          <a:p>
            <a:r>
              <a:rPr lang="en-US" dirty="0" smtClean="0"/>
              <a:t>Added finishing touches to design</a:t>
            </a:r>
            <a:endParaRPr lang="en-US" dirty="0" smtClean="0"/>
          </a:p>
          <a:p>
            <a:r>
              <a:rPr lang="en-US" dirty="0" smtClean="0"/>
              <a:t>Adding editing possibility based on  type of user (Module 1 and Module 3)</a:t>
            </a:r>
          </a:p>
          <a:p>
            <a:r>
              <a:rPr lang="en-US" dirty="0" smtClean="0"/>
              <a:t>Diversifying models</a:t>
            </a:r>
            <a:endParaRPr lang="en-US" dirty="0" smtClean="0"/>
          </a:p>
          <a:p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5452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127583"/>
            <a:ext cx="10018713" cy="3124201"/>
          </a:xfrm>
        </p:spPr>
        <p:txBody>
          <a:bodyPr/>
          <a:lstStyle/>
          <a:p>
            <a:r>
              <a:rPr lang="en-US" dirty="0" smtClean="0"/>
              <a:t>Added front-end for editing (generating a new component)</a:t>
            </a:r>
          </a:p>
          <a:p>
            <a:r>
              <a:rPr lang="en-US" dirty="0" smtClean="0"/>
              <a:t>Studied </a:t>
            </a:r>
            <a:r>
              <a:rPr lang="en-US" dirty="0" err="1" smtClean="0"/>
              <a:t>ngui</a:t>
            </a:r>
            <a:r>
              <a:rPr lang="en-US" dirty="0" smtClean="0"/>
              <a:t>-map for getting data from map (no concrete implementation yet)</a:t>
            </a:r>
          </a:p>
        </p:txBody>
      </p:sp>
    </p:spTree>
    <p:extLst>
      <p:ext uri="{BB962C8B-B14F-4D97-AF65-F5344CB8AC3E}">
        <p14:creationId xmlns:p14="http://schemas.microsoft.com/office/powerpoint/2010/main" val="419616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3617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in Progress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09273"/>
            <a:ext cx="10018713" cy="3124201"/>
          </a:xfrm>
        </p:spPr>
        <p:txBody>
          <a:bodyPr/>
          <a:lstStyle/>
          <a:p>
            <a:r>
              <a:rPr lang="en-US" dirty="0" smtClean="0"/>
              <a:t>Synchronizing with other modules</a:t>
            </a:r>
          </a:p>
          <a:p>
            <a:r>
              <a:rPr lang="en-US" dirty="0" smtClean="0"/>
              <a:t>Getting data from map</a:t>
            </a:r>
          </a:p>
          <a:p>
            <a:r>
              <a:rPr lang="en-US" dirty="0" smtClean="0"/>
              <a:t>Testing components or end-to-end testing? Both? None?</a:t>
            </a:r>
          </a:p>
        </p:txBody>
      </p:sp>
    </p:spTree>
    <p:extLst>
      <p:ext uri="{BB962C8B-B14F-4D97-AF65-F5344CB8AC3E}">
        <p14:creationId xmlns:p14="http://schemas.microsoft.com/office/powerpoint/2010/main" val="183155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947" y="96983"/>
            <a:ext cx="10018713" cy="1020862"/>
          </a:xfrm>
        </p:spPr>
        <p:txBody>
          <a:bodyPr/>
          <a:lstStyle/>
          <a:p>
            <a:r>
              <a:rPr lang="en-US" dirty="0" smtClean="0"/>
              <a:t>Retrospective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981409"/>
              </p:ext>
            </p:extLst>
          </p:nvPr>
        </p:nvGraphicFramePr>
        <p:xfrm>
          <a:off x="2441464" y="5292437"/>
          <a:ext cx="3585264" cy="139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77"/>
                <a:gridCol w="2154287"/>
              </a:tblGrid>
              <a:tr h="455264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😊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o-RO" dirty="0"/>
                    </a:p>
                  </a:txBody>
                  <a:tcPr/>
                </a:tc>
              </a:tr>
              <a:tr h="472022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😐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o-RO" dirty="0"/>
                    </a:p>
                  </a:txBody>
                  <a:tcPr/>
                </a:tc>
              </a:tr>
              <a:tr h="4720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#sad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308" y="4140967"/>
            <a:ext cx="36779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</a:t>
            </a:r>
          </a:p>
          <a:p>
            <a:pPr marL="285750" indent="-285750" algn="ctr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Found the right work </a:t>
            </a:r>
            <a:r>
              <a:rPr lang="en-US" dirty="0" smtClean="0"/>
              <a:t>formula</a:t>
            </a:r>
          </a:p>
          <a:p>
            <a:pPr marL="285750" indent="-285750" algn="ctr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smtClean="0"/>
              <a:t>Everyone knew their tasks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3454" y="4279466"/>
            <a:ext cx="36779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be 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improved</a:t>
            </a:r>
          </a:p>
          <a:p>
            <a:pPr marL="285750" indent="-285750" algn="ctr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dirty="0"/>
              <a:t>Team cohesion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6162" y="2280449"/>
            <a:ext cx="2895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n w="0"/>
              </a:rPr>
              <a:t>Teamwork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n w="0"/>
              </a:rPr>
              <a:t>Task assignment according to personal knowledge and interest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n w="0"/>
              </a:rPr>
              <a:t> Team spirit</a:t>
            </a:r>
            <a:endParaRPr lang="ro-RO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2133" y="2263175"/>
            <a:ext cx="367794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be improved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Lack of module meeting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Distribute work evenly throughout the week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Finding the right work formula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34218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95</TotalTime>
  <Words>139</Words>
  <Application>Microsoft Office PowerPoint</Application>
  <PresentationFormat>Custom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Module 2 Events Frontend</vt:lpstr>
      <vt:lpstr>Product Backlog Item</vt:lpstr>
      <vt:lpstr>Done</vt:lpstr>
      <vt:lpstr>Work in Progress</vt:lpstr>
      <vt:lpstr>Retrospective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Events Frontend</dc:title>
  <dc:creator>Andrei Arhip</dc:creator>
  <cp:lastModifiedBy>Stefan M</cp:lastModifiedBy>
  <cp:revision>12</cp:revision>
  <dcterms:created xsi:type="dcterms:W3CDTF">2017-05-04T21:05:23Z</dcterms:created>
  <dcterms:modified xsi:type="dcterms:W3CDTF">2017-05-18T20:47:29Z</dcterms:modified>
</cp:coreProperties>
</file>