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01.06.2017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Synchronizing with Module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Discussing and properly understanding Module 1’s approach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our role and limitations in our relationship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Analyzing Module 1’s implementation and documentation (Spring, Swagger)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Matching models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Working services</a:t>
            </a:r>
            <a:endParaRPr lang="en-US" sz="2000" dirty="0" smtClean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8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124201"/>
          </a:xfrm>
        </p:spPr>
        <p:txBody>
          <a:bodyPr/>
          <a:lstStyle/>
          <a:p>
            <a:r>
              <a:rPr lang="en-US" dirty="0" smtClean="0"/>
              <a:t>Implementing edit function</a:t>
            </a:r>
          </a:p>
          <a:p>
            <a:r>
              <a:rPr lang="en-US" dirty="0" smtClean="0"/>
              <a:t>Adding pictures to event type and zone</a:t>
            </a:r>
          </a:p>
          <a:p>
            <a:r>
              <a:rPr lang="en-US" dirty="0" smtClean="0"/>
              <a:t>Further polish the design</a:t>
            </a:r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Added edit component</a:t>
            </a:r>
          </a:p>
          <a:p>
            <a:r>
              <a:rPr lang="en-US" dirty="0" smtClean="0"/>
              <a:t>Added pictures to each event type on map</a:t>
            </a:r>
          </a:p>
          <a:p>
            <a:r>
              <a:rPr lang="en-US" dirty="0" smtClean="0"/>
              <a:t>Finishing touches to the site’s look</a:t>
            </a:r>
          </a:p>
          <a:p>
            <a:r>
              <a:rPr lang="en-US" dirty="0" smtClean="0"/>
              <a:t>Integrated all other modules</a:t>
            </a:r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5352"/>
              </p:ext>
            </p:extLst>
          </p:nvPr>
        </p:nvGraphicFramePr>
        <p:xfrm>
          <a:off x="2607718" y="3160097"/>
          <a:ext cx="2539046" cy="1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😊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😐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☹️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29690" y="2194559"/>
            <a:ext cx="367794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Long awaited module meetings + collaboration with other modules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Support from teammates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Diversifying tasks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9690" y="4293326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Slight loss of overall picture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Choosing the right formula for large meetings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999" y="400593"/>
            <a:ext cx="367794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Arhip Andrei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Unit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Backlog 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End to end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Adapting models to module 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Design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4856" y="400593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Diaconu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Unit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Event Form component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Overall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1999" y="2984505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Frunza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Teodor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Base design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Dashboard, Event List, Event Detail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4856" y="2967335"/>
            <a:ext cx="3677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Leuciuc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Nicolae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solidFill>
                  <a:schemeClr val="tx1"/>
                </a:solidFill>
              </a:rPr>
              <a:t>Navbar</a:t>
            </a:r>
            <a:endParaRPr lang="en-US" dirty="0" smtClean="0">
              <a:ln w="0"/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Font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9073" y="4933912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Rosca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Alexandru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Base design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Dashboard, Event List, Event Detail</a:t>
            </a:r>
          </a:p>
        </p:txBody>
      </p:sp>
    </p:spTree>
    <p:extLst>
      <p:ext uri="{BB962C8B-B14F-4D97-AF65-F5344CB8AC3E}">
        <p14:creationId xmlns:p14="http://schemas.microsoft.com/office/powerpoint/2010/main" val="116835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- Startup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69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Discussing with all the other modules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Doing a lot of tutorials regarding </a:t>
            </a:r>
            <a:r>
              <a:rPr lang="en-US" sz="2000" dirty="0" err="1" smtClean="0">
                <a:ln w="0"/>
                <a:solidFill>
                  <a:schemeClr val="tx1"/>
                </a:solidFill>
              </a:rPr>
              <a:t>Javascript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, Typescript, Angular + front-end technologies (html5, css3, bootstrap)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local environment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GitHub repository</a:t>
            </a:r>
            <a:endParaRPr lang="en-US" sz="2000" dirty="0">
              <a:ln w="0"/>
              <a:solidFill>
                <a:schemeClr val="tx1"/>
              </a:solidFill>
            </a:endParaRP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526047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our role and limitations in the project 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Creating UML diagrams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Angular application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Sharing the code and individually studying the application’s components</a:t>
            </a: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3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Overall Design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70" y="2336073"/>
            <a:ext cx="3958548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components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Studying real-life applications of Angular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 about using Google Maps extension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458991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Developing 5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Uniformly dividing the site’s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Refining the site’s design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End to End Testing and Unit Testing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Unit Tests and their purpose + utility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Discovering and implementing End to End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Successfully testing main services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Testing secondary elements</a:t>
            </a:r>
          </a:p>
        </p:txBody>
      </p:sp>
    </p:spTree>
    <p:extLst>
      <p:ext uri="{BB962C8B-B14F-4D97-AF65-F5344CB8AC3E}">
        <p14:creationId xmlns:p14="http://schemas.microsoft.com/office/powerpoint/2010/main" val="8878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Map Functionality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Installing </a:t>
            </a:r>
            <a:r>
              <a:rPr lang="en-US" sz="2000" dirty="0" err="1" smtClean="0">
                <a:ln w="0"/>
                <a:solidFill>
                  <a:schemeClr val="tx1"/>
                </a:solidFill>
              </a:rPr>
              <a:t>Ngui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Map Package for our project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basic examples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API key from Google Maps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3236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Integrating map component within the application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Getting input from map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Adding custom zone 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markers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Adding custom icons</a:t>
            </a:r>
            <a:r>
              <a:rPr lang="en-US" sz="2000" dirty="0">
                <a:ln w="0"/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+ legend</a:t>
            </a:r>
          </a:p>
        </p:txBody>
      </p:sp>
    </p:spTree>
    <p:extLst>
      <p:ext uri="{BB962C8B-B14F-4D97-AF65-F5344CB8AC3E}">
        <p14:creationId xmlns:p14="http://schemas.microsoft.com/office/powerpoint/2010/main" val="228817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374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Retrospective</vt:lpstr>
      <vt:lpstr>PowerPoint Presentation</vt:lpstr>
      <vt:lpstr>PBI - Startup</vt:lpstr>
      <vt:lpstr>PBI – Overall Design</vt:lpstr>
      <vt:lpstr>PBI – End to End Testing and Unit Testing</vt:lpstr>
      <vt:lpstr>PBI – Map Functionality</vt:lpstr>
      <vt:lpstr>PBI – Synchronizing with Module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15</cp:revision>
  <dcterms:created xsi:type="dcterms:W3CDTF">2017-05-04T21:05:23Z</dcterms:created>
  <dcterms:modified xsi:type="dcterms:W3CDTF">2017-06-01T21:42:54Z</dcterms:modified>
</cp:coreProperties>
</file>