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720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8513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176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2348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3909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0241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54061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2541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991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882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801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658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85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7392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933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0242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533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EF502B-3C85-45E1-9FB1-F31792C079F5}" type="datetimeFigureOut">
              <a:rPr lang="ro-RO" smtClean="0"/>
              <a:t>18.05.2017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871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7109" y="1249440"/>
            <a:ext cx="8713959" cy="2998165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-Medium" panose="02000503030000020004" pitchFamily="50" charset="0"/>
                <a:ea typeface="Segoe UI Black" panose="020B0A02040204020203" pitchFamily="34" charset="0"/>
                <a:cs typeface="Segoe UI Black" panose="020B0A02040204020203" pitchFamily="34" charset="0"/>
              </a:rPr>
              <a:t>Module</a:t>
            </a:r>
            <a:r>
              <a:rPr lang="en-US" sz="8000" dirty="0" smtClean="0">
                <a:latin typeface="DINPro-Medium" panose="02000503030000020004" pitchFamily="50" charset="0"/>
              </a:rPr>
              <a:t> 2</a:t>
            </a:r>
            <a:br>
              <a:rPr lang="en-US" sz="8000" dirty="0" smtClean="0">
                <a:latin typeface="DINPro-Medium" panose="02000503030000020004" pitchFamily="50" charset="0"/>
              </a:rPr>
            </a:br>
            <a:r>
              <a:rPr lang="en-US" sz="8000" dirty="0" smtClean="0">
                <a:latin typeface="DINPro-Medium" panose="02000503030000020004" pitchFamily="50" charset="0"/>
              </a:rPr>
              <a:t>Events</a:t>
            </a:r>
            <a:br>
              <a:rPr lang="en-US" sz="8000" dirty="0" smtClean="0">
                <a:latin typeface="DINPro-Medium" panose="02000503030000020004" pitchFamily="50" charset="0"/>
              </a:rPr>
            </a:br>
            <a:r>
              <a:rPr lang="en-US" sz="8000" dirty="0" smtClean="0">
                <a:latin typeface="DINPro-Medium" panose="02000503030000020004" pitchFamily="50" charset="0"/>
              </a:rPr>
              <a:t>Frontend</a:t>
            </a:r>
            <a:endParaRPr lang="ro-RO" sz="8000" dirty="0">
              <a:latin typeface="DINPro-Medium" panose="02000503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23" y="4518781"/>
            <a:ext cx="6987645" cy="1388534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err="1" smtClean="0">
                <a:latin typeface="DINPro-Black" panose="02000503030000020004" pitchFamily="50" charset="0"/>
              </a:rPr>
              <a:t>Matcovici</a:t>
            </a:r>
            <a:r>
              <a:rPr lang="en-US" b="1" dirty="0" smtClean="0">
                <a:latin typeface="DINPro-Black" panose="02000503030000020004" pitchFamily="50" charset="0"/>
              </a:rPr>
              <a:t> Stefan</a:t>
            </a:r>
          </a:p>
          <a:p>
            <a:r>
              <a:rPr lang="en-US" b="1" dirty="0" err="1" smtClean="0">
                <a:latin typeface="DINPro-Black" panose="02000503030000020004" pitchFamily="50" charset="0"/>
              </a:rPr>
              <a:t>Diaconu</a:t>
            </a:r>
            <a:r>
              <a:rPr lang="en-US" b="1" dirty="0" smtClean="0">
                <a:latin typeface="DINPro-Black" panose="02000503030000020004" pitchFamily="50" charset="0"/>
              </a:rPr>
              <a:t> Dan</a:t>
            </a:r>
          </a:p>
          <a:p>
            <a:r>
              <a:rPr lang="en-US" b="1" dirty="0" smtClean="0">
                <a:latin typeface="DINPro-Black" panose="02000503030000020004" pitchFamily="50" charset="0"/>
              </a:rPr>
              <a:t>Arhip Andrei-</a:t>
            </a:r>
            <a:r>
              <a:rPr lang="en-US" b="1" dirty="0" err="1" smtClean="0">
                <a:latin typeface="DINPro-Black" panose="02000503030000020004" pitchFamily="50" charset="0"/>
              </a:rPr>
              <a:t>Emanoil</a:t>
            </a:r>
            <a:endParaRPr lang="en-US" b="1" dirty="0" smtClean="0">
              <a:latin typeface="DINPro-Black" panose="02000503030000020004" pitchFamily="50" charset="0"/>
            </a:endParaRPr>
          </a:p>
          <a:p>
            <a:r>
              <a:rPr lang="en-US" b="1" dirty="0" err="1" smtClean="0">
                <a:latin typeface="DINPro-Black" panose="02000503030000020004" pitchFamily="50" charset="0"/>
              </a:rPr>
              <a:t>Frunza</a:t>
            </a:r>
            <a:r>
              <a:rPr lang="en-US" b="1" dirty="0" smtClean="0">
                <a:latin typeface="DINPro-Black" panose="02000503030000020004" pitchFamily="50" charset="0"/>
              </a:rPr>
              <a:t> </a:t>
            </a:r>
            <a:r>
              <a:rPr lang="en-US" b="1" dirty="0" err="1" smtClean="0">
                <a:latin typeface="DINPro-Black" panose="02000503030000020004" pitchFamily="50" charset="0"/>
              </a:rPr>
              <a:t>Teodor</a:t>
            </a:r>
            <a:r>
              <a:rPr lang="en-US" b="1" dirty="0" smtClean="0">
                <a:latin typeface="DINPro-Black" panose="02000503030000020004" pitchFamily="50" charset="0"/>
              </a:rPr>
              <a:t>-Octavian</a:t>
            </a:r>
          </a:p>
          <a:p>
            <a:r>
              <a:rPr lang="en-US" b="1" dirty="0" err="1" smtClean="0">
                <a:latin typeface="DINPro-Black" panose="02000503030000020004" pitchFamily="50" charset="0"/>
              </a:rPr>
              <a:t>Rosca</a:t>
            </a:r>
            <a:r>
              <a:rPr lang="en-US" b="1" dirty="0" smtClean="0">
                <a:latin typeface="DINPro-Black" panose="02000503030000020004" pitchFamily="50" charset="0"/>
              </a:rPr>
              <a:t> </a:t>
            </a:r>
            <a:r>
              <a:rPr lang="en-US" b="1" dirty="0" err="1" smtClean="0">
                <a:latin typeface="DINPro-Black" panose="02000503030000020004" pitchFamily="50" charset="0"/>
              </a:rPr>
              <a:t>Alexandru</a:t>
            </a:r>
            <a:endParaRPr lang="en-US" b="1" dirty="0" smtClean="0">
              <a:latin typeface="DINPro-Black" panose="02000503030000020004" pitchFamily="50" charset="0"/>
            </a:endParaRPr>
          </a:p>
          <a:p>
            <a:r>
              <a:rPr lang="en-US" b="1" dirty="0" err="1" smtClean="0">
                <a:latin typeface="DINPro-Black" panose="02000503030000020004" pitchFamily="50" charset="0"/>
              </a:rPr>
              <a:t>Leuciuc</a:t>
            </a:r>
            <a:r>
              <a:rPr lang="en-US" b="1" dirty="0" smtClean="0">
                <a:latin typeface="DINPro-Black" panose="02000503030000020004" pitchFamily="50" charset="0"/>
              </a:rPr>
              <a:t> </a:t>
            </a:r>
            <a:r>
              <a:rPr lang="en-US" b="1" dirty="0" err="1" smtClean="0">
                <a:latin typeface="DINPro-Black" panose="02000503030000020004" pitchFamily="50" charset="0"/>
              </a:rPr>
              <a:t>Nicolae</a:t>
            </a:r>
            <a:endParaRPr lang="ro-RO" b="1" dirty="0">
              <a:latin typeface="DINPro-Black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22218"/>
            <a:ext cx="10018713" cy="175259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Backlog Item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353491"/>
            <a:ext cx="10018713" cy="3124201"/>
          </a:xfrm>
        </p:spPr>
        <p:txBody>
          <a:bodyPr/>
          <a:lstStyle/>
          <a:p>
            <a:r>
              <a:rPr lang="en-US" dirty="0" smtClean="0"/>
              <a:t>Testing components</a:t>
            </a:r>
            <a:endParaRPr lang="en-US" dirty="0" smtClean="0"/>
          </a:p>
          <a:p>
            <a:r>
              <a:rPr lang="en-US" dirty="0" smtClean="0"/>
              <a:t>Adding finishing touches to design</a:t>
            </a:r>
            <a:endParaRPr lang="en-US" dirty="0" smtClean="0"/>
          </a:p>
          <a:p>
            <a:r>
              <a:rPr lang="en-US" dirty="0" smtClean="0"/>
              <a:t>Editing based on user claims</a:t>
            </a:r>
          </a:p>
          <a:p>
            <a:r>
              <a:rPr lang="en-US" dirty="0" smtClean="0"/>
              <a:t>Diversifying models</a:t>
            </a:r>
            <a:endParaRPr lang="en-US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5452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2127583"/>
            <a:ext cx="10018713" cy="3124201"/>
          </a:xfrm>
        </p:spPr>
        <p:txBody>
          <a:bodyPr/>
          <a:lstStyle/>
          <a:p>
            <a:r>
              <a:rPr lang="en-US" dirty="0" smtClean="0"/>
              <a:t>Added front-end for editing</a:t>
            </a:r>
            <a:endParaRPr lang="en-US" dirty="0" smtClean="0"/>
          </a:p>
          <a:p>
            <a:r>
              <a:rPr lang="en-US" dirty="0" smtClean="0"/>
              <a:t>Studied </a:t>
            </a:r>
            <a:r>
              <a:rPr lang="en-US" dirty="0" err="1" smtClean="0"/>
              <a:t>ngui</a:t>
            </a:r>
            <a:r>
              <a:rPr lang="en-US" dirty="0" smtClean="0"/>
              <a:t>-map for getting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616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93617"/>
            <a:ext cx="10018713" cy="175259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in Progress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009273"/>
            <a:ext cx="10018713" cy="3124201"/>
          </a:xfrm>
        </p:spPr>
        <p:txBody>
          <a:bodyPr/>
          <a:lstStyle/>
          <a:p>
            <a:r>
              <a:rPr lang="en-US" dirty="0" smtClean="0"/>
              <a:t>Unit Testing Components </a:t>
            </a:r>
            <a:r>
              <a:rPr lang="en-US" dirty="0" smtClean="0"/>
              <a:t>(or end-to-end testing)</a:t>
            </a:r>
            <a:endParaRPr lang="en-US" dirty="0" smtClean="0"/>
          </a:p>
          <a:p>
            <a:r>
              <a:rPr lang="en-US" dirty="0" smtClean="0"/>
              <a:t>Synchronizing with Module 1 and 3</a:t>
            </a:r>
            <a:endParaRPr lang="en-US" dirty="0" smtClean="0"/>
          </a:p>
          <a:p>
            <a:r>
              <a:rPr lang="en-US" dirty="0" smtClean="0"/>
              <a:t>Getting data from map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155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728" y="48259"/>
            <a:ext cx="10018713" cy="1752599"/>
          </a:xfrm>
        </p:spPr>
        <p:txBody>
          <a:bodyPr/>
          <a:lstStyle/>
          <a:p>
            <a:r>
              <a:rPr lang="en-US" dirty="0" smtClean="0"/>
              <a:t>Retrospective</a:t>
            </a:r>
            <a:endParaRPr lang="ro-RO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582810"/>
              </p:ext>
            </p:extLst>
          </p:nvPr>
        </p:nvGraphicFramePr>
        <p:xfrm>
          <a:off x="9364373" y="5076869"/>
          <a:ext cx="2539046" cy="144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03"/>
                <a:gridCol w="1525643"/>
              </a:tblGrid>
              <a:tr h="4633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#happy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o-RO" dirty="0"/>
                    </a:p>
                  </a:txBody>
                  <a:tcPr/>
                </a:tc>
              </a:tr>
              <a:tr h="4905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#neutral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ro-R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905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#sad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ro-R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83781" y="1422737"/>
            <a:ext cx="249919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Good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Found the right work formula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Successfully finishing individual work</a:t>
            </a:r>
            <a:endParaRPr lang="en-US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26554" y="3171205"/>
            <a:ext cx="201364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be improved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Team cohesion</a:t>
            </a:r>
            <a:endParaRPr lang="ro-RO" dirty="0"/>
          </a:p>
        </p:txBody>
      </p:sp>
      <p:sp>
        <p:nvSpPr>
          <p:cNvPr id="8" name="TextBox 7"/>
          <p:cNvSpPr txBox="1"/>
          <p:nvPr/>
        </p:nvSpPr>
        <p:spPr>
          <a:xfrm>
            <a:off x="5202639" y="1422737"/>
            <a:ext cx="367794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Good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Teamwork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T</a:t>
            </a:r>
            <a:r>
              <a:rPr lang="en-US" dirty="0" smtClean="0">
                <a:ln w="0"/>
                <a:solidFill>
                  <a:schemeClr val="tx1"/>
                </a:solidFill>
              </a:rPr>
              <a:t>ask assignment according to personal knowledge and interest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 Team spirit</a:t>
            </a:r>
            <a:endParaRPr lang="ro-RO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20151" y="3171205"/>
            <a:ext cx="284292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be improved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Lack of module meeting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Distribute work evenly throughout the week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Finding the right work formula</a:t>
            </a:r>
            <a:endParaRPr lang="ro-RO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214350"/>
              </p:ext>
            </p:extLst>
          </p:nvPr>
        </p:nvGraphicFramePr>
        <p:xfrm>
          <a:off x="5772088" y="5076870"/>
          <a:ext cx="2539046" cy="1444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03"/>
                <a:gridCol w="1525643"/>
              </a:tblGrid>
              <a:tr h="475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#happy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o-RO" dirty="0"/>
                    </a:p>
                  </a:txBody>
                  <a:tcPr/>
                </a:tc>
              </a:tr>
              <a:tr h="4847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#neutral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ro-R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847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#sad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ro-R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800133"/>
              </p:ext>
            </p:extLst>
          </p:nvPr>
        </p:nvGraphicFramePr>
        <p:xfrm>
          <a:off x="2293594" y="5068162"/>
          <a:ext cx="2539046" cy="1453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03"/>
                <a:gridCol w="1525643"/>
              </a:tblGrid>
              <a:tr h="472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#happy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o-RO" dirty="0"/>
                    </a:p>
                  </a:txBody>
                  <a:tcPr/>
                </a:tc>
              </a:tr>
              <a:tr h="4905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#neutral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ro-R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905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#sad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ro-R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41657" y="3171205"/>
            <a:ext cx="284292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be improved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Synchronizing with each other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Uneven contribution from members</a:t>
            </a:r>
            <a:endParaRPr lang="ro-RO" dirty="0"/>
          </a:p>
        </p:txBody>
      </p:sp>
      <p:sp>
        <p:nvSpPr>
          <p:cNvPr id="13" name="TextBox 12"/>
          <p:cNvSpPr txBox="1"/>
          <p:nvPr/>
        </p:nvSpPr>
        <p:spPr>
          <a:xfrm>
            <a:off x="2275194" y="1422737"/>
            <a:ext cx="257584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Good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Achieving knowledge together</a:t>
            </a:r>
            <a:endParaRPr lang="ro-RO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1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PBI - Startup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269" y="2336073"/>
            <a:ext cx="4550731" cy="339416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ready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Discussing with all the other modules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Doing a lot of tutorials regarding </a:t>
            </a:r>
            <a:r>
              <a:rPr lang="en-US" sz="2000" dirty="0" err="1" smtClean="0">
                <a:ln w="0"/>
                <a:solidFill>
                  <a:schemeClr val="tx1"/>
                </a:solidFill>
              </a:rPr>
              <a:t>Javascript</a:t>
            </a:r>
            <a:r>
              <a:rPr lang="en-US" sz="2000" dirty="0" smtClean="0">
                <a:ln w="0"/>
                <a:solidFill>
                  <a:schemeClr val="tx1"/>
                </a:solidFill>
              </a:rPr>
              <a:t>, Typescript, Angular + front-end technologies (html5, css3, bootstrap)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Reading documentation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Setting up local environment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Setting up GitHub repository</a:t>
            </a:r>
            <a:endParaRPr lang="en-US" sz="2000" dirty="0">
              <a:ln w="0"/>
              <a:solidFill>
                <a:schemeClr val="tx1"/>
              </a:solidFill>
            </a:endParaRPr>
          </a:p>
          <a:p>
            <a:pPr algn="ctr"/>
            <a:endParaRPr lang="ro-RO" sz="20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61555" y="2336072"/>
            <a:ext cx="5260479" cy="3394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done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Understanding our role and limitations in the project 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Creating UML diagrams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Generating Angular application with angular-cli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Sharing the code and individually studying the application’s components</a:t>
            </a:r>
          </a:p>
          <a:p>
            <a:pPr algn="ctr"/>
            <a:endParaRPr lang="ro-RO" sz="20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094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PBI – Overall Design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270" y="2336073"/>
            <a:ext cx="3958548" cy="339416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ready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Generating components with angular-cli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Studying real-life applications of Angular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Reading documentation about using Google Maps extension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61555" y="2336072"/>
            <a:ext cx="4589919" cy="3394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done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Developing 5 components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Uniformly dividing the site’s components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Refining the site’s design</a:t>
            </a:r>
            <a:endParaRPr lang="en-US" sz="2000" dirty="0" smtClean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126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PBI – Synchronization and Unit Testing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943" y="2336073"/>
            <a:ext cx="4550731" cy="339416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ready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Understanding Unit Tests and their purpose + utility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Discussions with Module 1 about their approach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68731" y="2336072"/>
            <a:ext cx="3669236" cy="3394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done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Successfully testing main services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Simulating Module 1’s API (mocking it for testing)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Correctly using a MVC approach</a:t>
            </a:r>
            <a:endParaRPr lang="en-US" sz="2000" dirty="0" smtClean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4095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92</TotalTime>
  <Words>306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Corbel</vt:lpstr>
      <vt:lpstr>Courier New</vt:lpstr>
      <vt:lpstr>DINPro-Black</vt:lpstr>
      <vt:lpstr>DINPro-Medium</vt:lpstr>
      <vt:lpstr>Segoe UI Black</vt:lpstr>
      <vt:lpstr>Parallax</vt:lpstr>
      <vt:lpstr>Module 2 Events Frontend</vt:lpstr>
      <vt:lpstr>Product Backlog Item</vt:lpstr>
      <vt:lpstr>Done</vt:lpstr>
      <vt:lpstr>Work in Progress</vt:lpstr>
      <vt:lpstr>Retrospective</vt:lpstr>
      <vt:lpstr>PBI - Startup</vt:lpstr>
      <vt:lpstr>PBI – Overall Design</vt:lpstr>
      <vt:lpstr>PBI – Synchronization and Unit 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Events Frontend</dc:title>
  <dc:creator>Andrei Arhip</dc:creator>
  <cp:lastModifiedBy>Andrei Arhip</cp:lastModifiedBy>
  <cp:revision>11</cp:revision>
  <dcterms:created xsi:type="dcterms:W3CDTF">2017-05-04T21:05:23Z</dcterms:created>
  <dcterms:modified xsi:type="dcterms:W3CDTF">2017-05-18T21:29:11Z</dcterms:modified>
</cp:coreProperties>
</file>