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72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51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176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34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90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024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06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254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99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8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80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58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85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39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3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24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53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F502B-3C85-45E1-9FB1-F31792C079F5}" type="datetimeFigureOut">
              <a:rPr lang="ro-RO" smtClean="0"/>
              <a:t>05.05.2017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D0BD2-8119-40AA-A583-4675351FE05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871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7109" y="1249440"/>
            <a:ext cx="8713959" cy="2998165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Pro-Medium" panose="02000503030000020004" pitchFamily="50" charset="0"/>
                <a:ea typeface="Segoe UI Black" panose="020B0A02040204020203" pitchFamily="34" charset="0"/>
                <a:cs typeface="Segoe UI Black" panose="020B0A02040204020203" pitchFamily="34" charset="0"/>
              </a:rPr>
              <a:t>Module</a:t>
            </a:r>
            <a:r>
              <a:rPr lang="en-US" sz="8000" dirty="0" smtClean="0">
                <a:latin typeface="DINPro-Medium" panose="02000503030000020004" pitchFamily="50" charset="0"/>
              </a:rPr>
              <a:t> 2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Events</a:t>
            </a:r>
            <a:br>
              <a:rPr lang="en-US" sz="8000" dirty="0" smtClean="0">
                <a:latin typeface="DINPro-Medium" panose="02000503030000020004" pitchFamily="50" charset="0"/>
              </a:rPr>
            </a:br>
            <a:r>
              <a:rPr lang="en-US" sz="8000" dirty="0" smtClean="0">
                <a:latin typeface="DINPro-Medium" panose="02000503030000020004" pitchFamily="50" charset="0"/>
              </a:rPr>
              <a:t>Frontend</a:t>
            </a:r>
            <a:endParaRPr lang="ro-RO" sz="8000" dirty="0">
              <a:latin typeface="DINPro-Medium" panose="02000503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23" y="4518781"/>
            <a:ext cx="6987645" cy="138853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 smtClean="0">
                <a:latin typeface="DINPro-Black" panose="02000503030000020004" pitchFamily="50" charset="0"/>
              </a:rPr>
              <a:t>Matcovici</a:t>
            </a:r>
            <a:r>
              <a:rPr lang="en-US" b="1" dirty="0" smtClean="0">
                <a:latin typeface="DINPro-Black" panose="02000503030000020004" pitchFamily="50" charset="0"/>
              </a:rPr>
              <a:t> Stefan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Diaconu</a:t>
            </a:r>
            <a:r>
              <a:rPr lang="en-US" b="1" dirty="0" smtClean="0">
                <a:latin typeface="DINPro-Black" panose="02000503030000020004" pitchFamily="50" charset="0"/>
              </a:rPr>
              <a:t> Dan</a:t>
            </a:r>
          </a:p>
          <a:p>
            <a:r>
              <a:rPr lang="en-US" b="1" dirty="0" smtClean="0">
                <a:latin typeface="DINPro-Black" panose="02000503030000020004" pitchFamily="50" charset="0"/>
              </a:rPr>
              <a:t>Arhip Andrei-</a:t>
            </a:r>
            <a:r>
              <a:rPr lang="en-US" b="1" dirty="0" err="1" smtClean="0">
                <a:latin typeface="DINPro-Black" panose="02000503030000020004" pitchFamily="50" charset="0"/>
              </a:rPr>
              <a:t>Emanoil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Frunza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Teodor</a:t>
            </a:r>
            <a:r>
              <a:rPr lang="en-US" b="1" dirty="0" smtClean="0">
                <a:latin typeface="DINPro-Black" panose="02000503030000020004" pitchFamily="50" charset="0"/>
              </a:rPr>
              <a:t>-Octavian</a:t>
            </a:r>
          </a:p>
          <a:p>
            <a:r>
              <a:rPr lang="en-US" b="1" dirty="0" err="1" smtClean="0">
                <a:latin typeface="DINPro-Black" panose="02000503030000020004" pitchFamily="50" charset="0"/>
              </a:rPr>
              <a:t>Rosca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Alexandru</a:t>
            </a:r>
            <a:endParaRPr lang="en-US" b="1" dirty="0" smtClean="0">
              <a:latin typeface="DINPro-Black" panose="02000503030000020004" pitchFamily="50" charset="0"/>
            </a:endParaRPr>
          </a:p>
          <a:p>
            <a:r>
              <a:rPr lang="en-US" b="1" dirty="0" err="1" smtClean="0">
                <a:latin typeface="DINPro-Black" panose="02000503030000020004" pitchFamily="50" charset="0"/>
              </a:rPr>
              <a:t>Leuciuc</a:t>
            </a:r>
            <a:r>
              <a:rPr lang="en-US" b="1" dirty="0" smtClean="0">
                <a:latin typeface="DINPro-Black" panose="02000503030000020004" pitchFamily="50" charset="0"/>
              </a:rPr>
              <a:t> </a:t>
            </a:r>
            <a:r>
              <a:rPr lang="en-US" b="1" dirty="0" err="1" smtClean="0">
                <a:latin typeface="DINPro-Black" panose="02000503030000020004" pitchFamily="50" charset="0"/>
              </a:rPr>
              <a:t>Nicolae</a:t>
            </a:r>
            <a:endParaRPr lang="ro-RO" b="1" dirty="0">
              <a:latin typeface="DINPro-Black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22218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 Item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74817"/>
            <a:ext cx="10018713" cy="3124201"/>
          </a:xfrm>
        </p:spPr>
        <p:txBody>
          <a:bodyPr/>
          <a:lstStyle/>
          <a:p>
            <a:r>
              <a:rPr lang="en-US" dirty="0" smtClean="0"/>
              <a:t> Project skeleton</a:t>
            </a:r>
          </a:p>
          <a:p>
            <a:r>
              <a:rPr lang="en-US" dirty="0" smtClean="0"/>
              <a:t>First web page (landing page)</a:t>
            </a:r>
          </a:p>
          <a:p>
            <a:r>
              <a:rPr lang="en-US" dirty="0" smtClean="0"/>
              <a:t>Mocking web API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5452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127583"/>
            <a:ext cx="10018713" cy="3124201"/>
          </a:xfrm>
        </p:spPr>
        <p:txBody>
          <a:bodyPr/>
          <a:lstStyle/>
          <a:p>
            <a:r>
              <a:rPr lang="en-US" dirty="0" smtClean="0"/>
              <a:t>Created GitHub repository</a:t>
            </a:r>
          </a:p>
          <a:p>
            <a:r>
              <a:rPr lang="en-US" dirty="0" smtClean="0"/>
              <a:t>Designed website’s general style</a:t>
            </a:r>
          </a:p>
          <a:p>
            <a:r>
              <a:rPr lang="en-US" dirty="0" smtClean="0"/>
              <a:t>Landing page + other pages (CRUD, Event Page Examples)</a:t>
            </a:r>
          </a:p>
          <a:p>
            <a:r>
              <a:rPr lang="en-US" dirty="0" smtClean="0"/>
              <a:t>Added Google Maps functionality</a:t>
            </a:r>
          </a:p>
          <a:p>
            <a:r>
              <a:rPr lang="en-US" dirty="0" smtClean="0"/>
              <a:t>Simulated Web API</a:t>
            </a:r>
          </a:p>
          <a:p>
            <a:r>
              <a:rPr lang="en-US" dirty="0" smtClean="0"/>
              <a:t>Documentation for Unit Testing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61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93617"/>
            <a:ext cx="10018713" cy="1752599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in Progress</a:t>
            </a:r>
            <a:endParaRPr lang="ro-R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09273"/>
            <a:ext cx="10018713" cy="3124201"/>
          </a:xfrm>
        </p:spPr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Polishing website’s look</a:t>
            </a:r>
          </a:p>
          <a:p>
            <a:r>
              <a:rPr lang="en-US" dirty="0" smtClean="0"/>
              <a:t>Synchronizing with Module 1’s approach</a:t>
            </a:r>
          </a:p>
          <a:p>
            <a:r>
              <a:rPr lang="en-US" dirty="0" smtClean="0"/>
              <a:t>Further customizing Google Maps input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31555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</TotalTime>
  <Words>79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Corbel</vt:lpstr>
      <vt:lpstr>DINPro-Black</vt:lpstr>
      <vt:lpstr>DINPro-Medium</vt:lpstr>
      <vt:lpstr>Segoe UI Black</vt:lpstr>
      <vt:lpstr>Parallax</vt:lpstr>
      <vt:lpstr>Module 2 Events Frontend</vt:lpstr>
      <vt:lpstr>Product Backlog Item</vt:lpstr>
      <vt:lpstr>Done</vt:lpstr>
      <vt:lpstr>Work in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Events Frontend</dc:title>
  <dc:creator>Andrei Arhip</dc:creator>
  <cp:lastModifiedBy>Andrei Arhip</cp:lastModifiedBy>
  <cp:revision>4</cp:revision>
  <dcterms:created xsi:type="dcterms:W3CDTF">2017-05-04T21:05:23Z</dcterms:created>
  <dcterms:modified xsi:type="dcterms:W3CDTF">2017-05-04T21:34:29Z</dcterms:modified>
</cp:coreProperties>
</file>