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31.05.2017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720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31.05.2017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513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31.05.2017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176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31.05.2017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234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31.05.2017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390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31.05.2017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0241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31.05.2017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54061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31.05.2017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2541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31.05.2017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99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31.05.2017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882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31.05.2017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801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31.05.2017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658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31.05.2017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85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31.05.2017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7392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31.05.2017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933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31.05.2017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242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31.05.2017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533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EF502B-3C85-45E1-9FB1-F31792C079F5}" type="datetimeFigureOut">
              <a:rPr lang="ro-RO" smtClean="0"/>
              <a:t>31.05.2017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871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7109" y="1249440"/>
            <a:ext cx="8713959" cy="2998165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-Medium" panose="02000503030000020004" pitchFamily="50" charset="0"/>
                <a:ea typeface="Segoe UI Black" panose="020B0A02040204020203" pitchFamily="34" charset="0"/>
                <a:cs typeface="Segoe UI Black" panose="020B0A02040204020203" pitchFamily="34" charset="0"/>
              </a:rPr>
              <a:t>Module</a:t>
            </a:r>
            <a:r>
              <a:rPr lang="en-US" sz="8000" dirty="0" smtClean="0">
                <a:latin typeface="DINPro-Medium" panose="02000503030000020004" pitchFamily="50" charset="0"/>
              </a:rPr>
              <a:t> 2</a:t>
            </a:r>
            <a:br>
              <a:rPr lang="en-US" sz="8000" dirty="0" smtClean="0">
                <a:latin typeface="DINPro-Medium" panose="02000503030000020004" pitchFamily="50" charset="0"/>
              </a:rPr>
            </a:br>
            <a:r>
              <a:rPr lang="en-US" sz="8000" dirty="0" smtClean="0">
                <a:latin typeface="DINPro-Medium" panose="02000503030000020004" pitchFamily="50" charset="0"/>
              </a:rPr>
              <a:t>Events</a:t>
            </a:r>
            <a:br>
              <a:rPr lang="en-US" sz="8000" dirty="0" smtClean="0">
                <a:latin typeface="DINPro-Medium" panose="02000503030000020004" pitchFamily="50" charset="0"/>
              </a:rPr>
            </a:br>
            <a:r>
              <a:rPr lang="en-US" sz="8000" dirty="0" smtClean="0">
                <a:latin typeface="DINPro-Medium" panose="02000503030000020004" pitchFamily="50" charset="0"/>
              </a:rPr>
              <a:t>Frontend</a:t>
            </a:r>
            <a:endParaRPr lang="ro-RO" sz="8000" dirty="0">
              <a:latin typeface="DINPro-Medium" panose="02000503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23" y="4518781"/>
            <a:ext cx="6987645" cy="1388534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err="1" smtClean="0">
                <a:latin typeface="DINPro-Black" panose="02000503030000020004" pitchFamily="50" charset="0"/>
              </a:rPr>
              <a:t>Matcovici</a:t>
            </a:r>
            <a:r>
              <a:rPr lang="en-US" b="1" dirty="0" smtClean="0">
                <a:latin typeface="DINPro-Black" panose="02000503030000020004" pitchFamily="50" charset="0"/>
              </a:rPr>
              <a:t> Stefan</a:t>
            </a:r>
          </a:p>
          <a:p>
            <a:r>
              <a:rPr lang="en-US" b="1" dirty="0" err="1" smtClean="0">
                <a:latin typeface="DINPro-Black" panose="02000503030000020004" pitchFamily="50" charset="0"/>
              </a:rPr>
              <a:t>Diaconu</a:t>
            </a:r>
            <a:r>
              <a:rPr lang="en-US" b="1" dirty="0" smtClean="0">
                <a:latin typeface="DINPro-Black" panose="02000503030000020004" pitchFamily="50" charset="0"/>
              </a:rPr>
              <a:t> Dan</a:t>
            </a:r>
          </a:p>
          <a:p>
            <a:r>
              <a:rPr lang="en-US" b="1" dirty="0" smtClean="0">
                <a:latin typeface="DINPro-Black" panose="02000503030000020004" pitchFamily="50" charset="0"/>
              </a:rPr>
              <a:t>Arhip Andrei-</a:t>
            </a:r>
            <a:r>
              <a:rPr lang="en-US" b="1" dirty="0" err="1" smtClean="0">
                <a:latin typeface="DINPro-Black" panose="02000503030000020004" pitchFamily="50" charset="0"/>
              </a:rPr>
              <a:t>Emanoil</a:t>
            </a:r>
            <a:endParaRPr lang="en-US" b="1" dirty="0" smtClean="0">
              <a:latin typeface="DINPro-Black" panose="02000503030000020004" pitchFamily="50" charset="0"/>
            </a:endParaRPr>
          </a:p>
          <a:p>
            <a:r>
              <a:rPr lang="en-US" b="1" dirty="0" err="1" smtClean="0">
                <a:latin typeface="DINPro-Black" panose="02000503030000020004" pitchFamily="50" charset="0"/>
              </a:rPr>
              <a:t>Frunza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Teodor</a:t>
            </a:r>
            <a:r>
              <a:rPr lang="en-US" b="1" dirty="0" smtClean="0">
                <a:latin typeface="DINPro-Black" panose="02000503030000020004" pitchFamily="50" charset="0"/>
              </a:rPr>
              <a:t>-Octavian</a:t>
            </a:r>
          </a:p>
          <a:p>
            <a:r>
              <a:rPr lang="en-US" b="1" dirty="0" err="1" smtClean="0">
                <a:latin typeface="DINPro-Black" panose="02000503030000020004" pitchFamily="50" charset="0"/>
              </a:rPr>
              <a:t>Rosca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Alexandru</a:t>
            </a:r>
            <a:endParaRPr lang="en-US" b="1" dirty="0" smtClean="0">
              <a:latin typeface="DINPro-Black" panose="02000503030000020004" pitchFamily="50" charset="0"/>
            </a:endParaRPr>
          </a:p>
          <a:p>
            <a:r>
              <a:rPr lang="en-US" b="1" dirty="0" err="1" smtClean="0">
                <a:latin typeface="DINPro-Black" panose="02000503030000020004" pitchFamily="50" charset="0"/>
              </a:rPr>
              <a:t>Leuciuc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Nicolae</a:t>
            </a:r>
            <a:endParaRPr lang="ro-RO" b="1" dirty="0">
              <a:latin typeface="DINPro-Black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PBI – </a:t>
            </a:r>
            <a:r>
              <a:rPr lang="en-US" dirty="0" smtClean="0"/>
              <a:t>Synchronizing with Module 1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943" y="2336073"/>
            <a:ext cx="4550731" cy="339416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ready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Discussing and properly understanding Module 1’s approach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Understanding our role and limitations in our relationship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Analyzing Module 1’s implementation and documentation (Spring, Swagger)</a:t>
            </a:r>
            <a:endParaRPr lang="en-US" sz="2000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68731" y="2336072"/>
            <a:ext cx="3669236" cy="3394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Matching models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Working services</a:t>
            </a:r>
            <a:endParaRPr lang="en-US" sz="2000" dirty="0" smtClean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8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22218"/>
            <a:ext cx="10018713" cy="175259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Backlog Item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074817"/>
            <a:ext cx="10018713" cy="3124201"/>
          </a:xfrm>
        </p:spPr>
        <p:txBody>
          <a:bodyPr/>
          <a:lstStyle/>
          <a:p>
            <a:r>
              <a:rPr lang="en-US" dirty="0" smtClean="0"/>
              <a:t>Implementing edit function</a:t>
            </a:r>
          </a:p>
          <a:p>
            <a:r>
              <a:rPr lang="en-US" dirty="0" smtClean="0"/>
              <a:t>Adding pictures to event type and zone</a:t>
            </a:r>
          </a:p>
          <a:p>
            <a:r>
              <a:rPr lang="en-US" dirty="0" smtClean="0"/>
              <a:t>Further p</a:t>
            </a:r>
            <a:r>
              <a:rPr lang="en-US" dirty="0" smtClean="0"/>
              <a:t>olish the design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452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2127583"/>
            <a:ext cx="10018713" cy="3124201"/>
          </a:xfrm>
        </p:spPr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9616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ro-RO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775352"/>
              </p:ext>
            </p:extLst>
          </p:nvPr>
        </p:nvGraphicFramePr>
        <p:xfrm>
          <a:off x="2607718" y="3160097"/>
          <a:ext cx="2539046" cy="145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03"/>
                <a:gridCol w="1525643"/>
              </a:tblGrid>
              <a:tr h="473166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😊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o-RO" dirty="0"/>
                    </a:p>
                  </a:txBody>
                  <a:tcPr/>
                </a:tc>
              </a:tr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😐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o-RO" dirty="0"/>
                    </a:p>
                  </a:txBody>
                  <a:tcPr/>
                </a:tc>
              </a:tr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☹️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o-R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29690" y="2438399"/>
            <a:ext cx="367794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Good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9690" y="4293326"/>
            <a:ext cx="367794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be </a:t>
            </a: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Lack of module meeting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421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1999" y="400593"/>
            <a:ext cx="367794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Arhip Andrei</a:t>
            </a:r>
            <a:endParaRPr lang="en-US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Unit testing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Backlog work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End to end testing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Adapting models to module 1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Design elements</a:t>
            </a:r>
            <a:endParaRPr lang="en-US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94856" y="400593"/>
            <a:ext cx="367794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Diaconu</a:t>
            </a: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Dan</a:t>
            </a:r>
            <a:endParaRPr lang="en-US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Unit testing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Event Form component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Overall design</a:t>
            </a:r>
            <a:endParaRPr lang="en-US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1999" y="2984505"/>
            <a:ext cx="367794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Frunza</a:t>
            </a: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Teodor</a:t>
            </a:r>
            <a:endParaRPr lang="en-US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Base design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Dashboard, Event List, Event Detail</a:t>
            </a:r>
            <a:endParaRPr lang="en-US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4856" y="2967335"/>
            <a:ext cx="367794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Leuciuc</a:t>
            </a: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Nicolae</a:t>
            </a:r>
            <a:endParaRPr lang="en-US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ln w="0"/>
                <a:solidFill>
                  <a:schemeClr val="tx1"/>
                </a:solidFill>
              </a:rPr>
              <a:t>Navbar</a:t>
            </a:r>
            <a:endParaRPr lang="en-US" dirty="0" smtClean="0">
              <a:ln w="0"/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Font</a:t>
            </a:r>
            <a:endParaRPr lang="en-US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9073" y="4933912"/>
            <a:ext cx="367794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Rosca</a:t>
            </a: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Alexandru</a:t>
            </a:r>
            <a:endParaRPr lang="en-US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Base design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Dashboard, Event List, Event Detail</a:t>
            </a:r>
            <a:endParaRPr lang="en-US" dirty="0" smtClean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35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PBI - Startup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269" y="2336073"/>
            <a:ext cx="4550731" cy="339416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ready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Discussing with all the other modules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Doing a lot of tutorials regarding </a:t>
            </a:r>
            <a:r>
              <a:rPr lang="en-US" sz="2000" dirty="0" err="1" smtClean="0">
                <a:ln w="0"/>
                <a:solidFill>
                  <a:schemeClr val="tx1"/>
                </a:solidFill>
              </a:rPr>
              <a:t>Javascript</a:t>
            </a:r>
            <a:r>
              <a:rPr lang="en-US" sz="2000" dirty="0" smtClean="0">
                <a:ln w="0"/>
                <a:solidFill>
                  <a:schemeClr val="tx1"/>
                </a:solidFill>
              </a:rPr>
              <a:t>, Typescript, Angular + front-end technologies (html5, css3, bootstrap)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Reading documentation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Setting up local environment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Setting up GitHub repository</a:t>
            </a:r>
            <a:endParaRPr lang="en-US" sz="2000" dirty="0">
              <a:ln w="0"/>
              <a:solidFill>
                <a:schemeClr val="tx1"/>
              </a:solidFill>
            </a:endParaRPr>
          </a:p>
          <a:p>
            <a:pPr algn="ctr"/>
            <a:endParaRPr lang="ro-RO" sz="20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61555" y="2336072"/>
            <a:ext cx="5260479" cy="3394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done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Understanding our role and limitations in the project 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Creating UML diagrams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Generating Angular application with angular-cli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Sharing the code and individually studying the application’s components</a:t>
            </a:r>
          </a:p>
          <a:p>
            <a:pPr algn="ctr"/>
            <a:endParaRPr lang="ro-RO" sz="20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932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PBI – Overall Design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270" y="2336073"/>
            <a:ext cx="3958548" cy="339416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ready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Generating components with angular-cli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Studying real-life applications of Angular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Reading documentation about using Google Maps extension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61555" y="2336072"/>
            <a:ext cx="4589919" cy="3394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done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Developing 5 components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Uniformly dividing the site’s components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Refining the site’s design</a:t>
            </a:r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146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PBI – </a:t>
            </a:r>
            <a:r>
              <a:rPr lang="en-US" dirty="0" smtClean="0"/>
              <a:t>End to End Testing </a:t>
            </a:r>
            <a:r>
              <a:rPr lang="en-US" dirty="0" smtClean="0"/>
              <a:t>and Unit Testing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943" y="2336073"/>
            <a:ext cx="4550731" cy="339416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ready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Understanding Unit Tests and their purpose + </a:t>
            </a:r>
            <a:r>
              <a:rPr lang="en-US" sz="2000" dirty="0" smtClean="0">
                <a:ln w="0"/>
                <a:solidFill>
                  <a:schemeClr val="tx1"/>
                </a:solidFill>
              </a:rPr>
              <a:t>utility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Discovering and implementing End to End testing</a:t>
            </a:r>
            <a:endParaRPr lang="en-US" sz="2000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68731" y="2336072"/>
            <a:ext cx="3669236" cy="3394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done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Successfully testing main </a:t>
            </a:r>
            <a:r>
              <a:rPr lang="en-US" sz="2000" dirty="0" smtClean="0">
                <a:ln w="0"/>
                <a:solidFill>
                  <a:schemeClr val="tx1"/>
                </a:solidFill>
              </a:rPr>
              <a:t>services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Testing secondary elements</a:t>
            </a:r>
            <a:endParaRPr lang="en-US" sz="2000" dirty="0" smtClean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8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PBI – </a:t>
            </a:r>
            <a:r>
              <a:rPr lang="en-US" dirty="0" smtClean="0"/>
              <a:t>Map Functionality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943" y="2336073"/>
            <a:ext cx="4550731" cy="339416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ready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Installing </a:t>
            </a:r>
            <a:r>
              <a:rPr lang="en-US" sz="2000" dirty="0" err="1" smtClean="0">
                <a:ln w="0"/>
                <a:solidFill>
                  <a:schemeClr val="tx1"/>
                </a:solidFill>
              </a:rPr>
              <a:t>Ngui</a:t>
            </a:r>
            <a:r>
              <a:rPr lang="en-US" sz="2000" dirty="0" smtClean="0">
                <a:ln w="0"/>
                <a:solidFill>
                  <a:schemeClr val="tx1"/>
                </a:solidFill>
              </a:rPr>
              <a:t> Map Package for our project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Understanding basic examples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API key from Google Maps</a:t>
            </a:r>
            <a:endParaRPr lang="en-US" sz="2000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68731" y="2336072"/>
            <a:ext cx="3669236" cy="3394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Integrating map component within the application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Getting input from map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Adding custom zone markers</a:t>
            </a:r>
            <a:endParaRPr lang="en-US" sz="2000" dirty="0" smtClean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72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91</TotalTime>
  <Words>326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Corbel</vt:lpstr>
      <vt:lpstr>DINPro-Black</vt:lpstr>
      <vt:lpstr>DINPro-Medium</vt:lpstr>
      <vt:lpstr>Segoe UI Black</vt:lpstr>
      <vt:lpstr>Parallax</vt:lpstr>
      <vt:lpstr>Module 2 Events Frontend</vt:lpstr>
      <vt:lpstr>Product Backlog Item</vt:lpstr>
      <vt:lpstr>Done</vt:lpstr>
      <vt:lpstr>Retrospective</vt:lpstr>
      <vt:lpstr>PowerPoint Presentation</vt:lpstr>
      <vt:lpstr>PBI - Startup</vt:lpstr>
      <vt:lpstr>PBI – Overall Design</vt:lpstr>
      <vt:lpstr>PBI – End to End Testing and Unit Testing</vt:lpstr>
      <vt:lpstr>PBI – Map Functionality</vt:lpstr>
      <vt:lpstr>PBI – Synchronizing with Module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Events Frontend</dc:title>
  <dc:creator>Andrei Arhip</dc:creator>
  <cp:lastModifiedBy>Andrei Arhip</cp:lastModifiedBy>
  <cp:revision>11</cp:revision>
  <dcterms:created xsi:type="dcterms:W3CDTF">2017-05-04T21:05:23Z</dcterms:created>
  <dcterms:modified xsi:type="dcterms:W3CDTF">2017-05-31T19:59:50Z</dcterms:modified>
</cp:coreProperties>
</file>