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47E-59C8-4C94-94CB-735E6A7B8DEA}" type="datetimeFigureOut">
              <a:rPr lang="ro-RO" smtClean="0"/>
              <a:t>28.04.2017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F485-6305-4DC1-A47E-0C6ECC94467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4493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47E-59C8-4C94-94CB-735E6A7B8DEA}" type="datetimeFigureOut">
              <a:rPr lang="ro-RO" smtClean="0"/>
              <a:t>28.04.2017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F485-6305-4DC1-A47E-0C6ECC94467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308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47E-59C8-4C94-94CB-735E6A7B8DEA}" type="datetimeFigureOut">
              <a:rPr lang="ro-RO" smtClean="0"/>
              <a:t>28.04.2017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F485-6305-4DC1-A47E-0C6ECC94467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91388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47E-59C8-4C94-94CB-735E6A7B8DEA}" type="datetimeFigureOut">
              <a:rPr lang="ro-RO" smtClean="0"/>
              <a:t>28.04.2017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F485-6305-4DC1-A47E-0C6ECC94467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20778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47E-59C8-4C94-94CB-735E6A7B8DEA}" type="datetimeFigureOut">
              <a:rPr lang="ro-RO" smtClean="0"/>
              <a:t>28.04.2017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F485-6305-4DC1-A47E-0C6ECC94467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97419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47E-59C8-4C94-94CB-735E6A7B8DEA}" type="datetimeFigureOut">
              <a:rPr lang="ro-RO" smtClean="0"/>
              <a:t>28.04.2017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F485-6305-4DC1-A47E-0C6ECC94467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47161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47E-59C8-4C94-94CB-735E6A7B8DEA}" type="datetimeFigureOut">
              <a:rPr lang="ro-RO" smtClean="0"/>
              <a:t>28.04.2017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F485-6305-4DC1-A47E-0C6ECC94467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30420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47E-59C8-4C94-94CB-735E6A7B8DEA}" type="datetimeFigureOut">
              <a:rPr lang="ro-RO" smtClean="0"/>
              <a:t>28.04.2017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F485-6305-4DC1-A47E-0C6ECC94467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45753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47E-59C8-4C94-94CB-735E6A7B8DEA}" type="datetimeFigureOut">
              <a:rPr lang="ro-RO" smtClean="0"/>
              <a:t>28.04.2017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F485-6305-4DC1-A47E-0C6ECC94467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925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47E-59C8-4C94-94CB-735E6A7B8DEA}" type="datetimeFigureOut">
              <a:rPr lang="ro-RO" smtClean="0"/>
              <a:t>28.04.2017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5C3F485-6305-4DC1-A47E-0C6ECC94467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707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47E-59C8-4C94-94CB-735E6A7B8DEA}" type="datetimeFigureOut">
              <a:rPr lang="ro-RO" smtClean="0"/>
              <a:t>28.04.2017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F485-6305-4DC1-A47E-0C6ECC94467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330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47E-59C8-4C94-94CB-735E6A7B8DEA}" type="datetimeFigureOut">
              <a:rPr lang="ro-RO" smtClean="0"/>
              <a:t>28.04.2017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F485-6305-4DC1-A47E-0C6ECC94467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826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47E-59C8-4C94-94CB-735E6A7B8DEA}" type="datetimeFigureOut">
              <a:rPr lang="ro-RO" smtClean="0"/>
              <a:t>28.04.2017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F485-6305-4DC1-A47E-0C6ECC94467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0741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47E-59C8-4C94-94CB-735E6A7B8DEA}" type="datetimeFigureOut">
              <a:rPr lang="ro-RO" smtClean="0"/>
              <a:t>28.04.2017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F485-6305-4DC1-A47E-0C6ECC94467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7918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47E-59C8-4C94-94CB-735E6A7B8DEA}" type="datetimeFigureOut">
              <a:rPr lang="ro-RO" smtClean="0"/>
              <a:t>28.04.2017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F485-6305-4DC1-A47E-0C6ECC94467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8487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47E-59C8-4C94-94CB-735E6A7B8DEA}" type="datetimeFigureOut">
              <a:rPr lang="ro-RO" smtClean="0"/>
              <a:t>28.04.2017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F485-6305-4DC1-A47E-0C6ECC94467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7551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47E-59C8-4C94-94CB-735E6A7B8DEA}" type="datetimeFigureOut">
              <a:rPr lang="ro-RO" smtClean="0"/>
              <a:t>28.04.2017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F485-6305-4DC1-A47E-0C6ECC94467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1320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2D047E-59C8-4C94-94CB-735E6A7B8DEA}" type="datetimeFigureOut">
              <a:rPr lang="ro-RO" smtClean="0"/>
              <a:t>28.04.2017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C3F485-6305-4DC1-A47E-0C6ECC94467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0749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7109" y="1249440"/>
            <a:ext cx="8713959" cy="2998165"/>
          </a:xfrm>
        </p:spPr>
        <p:txBody>
          <a:bodyPr>
            <a:normAutofit fontScale="90000"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-Medium" panose="02000503030000020004" pitchFamily="50" charset="0"/>
                <a:ea typeface="Segoe UI Black" panose="020B0A02040204020203" pitchFamily="34" charset="0"/>
                <a:cs typeface="Segoe UI Black" panose="020B0A02040204020203" pitchFamily="34" charset="0"/>
              </a:rPr>
              <a:t>Module</a:t>
            </a:r>
            <a:r>
              <a:rPr lang="en-US" sz="8000" dirty="0" smtClean="0">
                <a:latin typeface="DINPro-Medium" panose="02000503030000020004" pitchFamily="50" charset="0"/>
              </a:rPr>
              <a:t> 2</a:t>
            </a:r>
            <a:br>
              <a:rPr lang="en-US" sz="8000" dirty="0" smtClean="0">
                <a:latin typeface="DINPro-Medium" panose="02000503030000020004" pitchFamily="50" charset="0"/>
              </a:rPr>
            </a:br>
            <a:r>
              <a:rPr lang="en-US" sz="8000" dirty="0" smtClean="0">
                <a:latin typeface="DINPro-Medium" panose="02000503030000020004" pitchFamily="50" charset="0"/>
              </a:rPr>
              <a:t>Events</a:t>
            </a:r>
            <a:br>
              <a:rPr lang="en-US" sz="8000" dirty="0" smtClean="0">
                <a:latin typeface="DINPro-Medium" panose="02000503030000020004" pitchFamily="50" charset="0"/>
              </a:rPr>
            </a:br>
            <a:r>
              <a:rPr lang="en-US" sz="8000" dirty="0" smtClean="0">
                <a:latin typeface="DINPro-Medium" panose="02000503030000020004" pitchFamily="50" charset="0"/>
              </a:rPr>
              <a:t>Frontend</a:t>
            </a:r>
            <a:endParaRPr lang="ro-RO" sz="8000" dirty="0">
              <a:latin typeface="DINPro-Medium" panose="02000503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23" y="4518781"/>
            <a:ext cx="6987645" cy="1388534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err="1" smtClean="0">
                <a:latin typeface="DINPro-Black" panose="02000503030000020004" pitchFamily="50" charset="0"/>
              </a:rPr>
              <a:t>Matcovici</a:t>
            </a:r>
            <a:r>
              <a:rPr lang="en-US" b="1" dirty="0" smtClean="0">
                <a:latin typeface="DINPro-Black" panose="02000503030000020004" pitchFamily="50" charset="0"/>
              </a:rPr>
              <a:t> Stefan</a:t>
            </a:r>
          </a:p>
          <a:p>
            <a:r>
              <a:rPr lang="en-US" b="1" dirty="0" err="1" smtClean="0">
                <a:latin typeface="DINPro-Black" panose="02000503030000020004" pitchFamily="50" charset="0"/>
              </a:rPr>
              <a:t>Diaconu</a:t>
            </a:r>
            <a:r>
              <a:rPr lang="en-US" b="1" dirty="0" smtClean="0">
                <a:latin typeface="DINPro-Black" panose="02000503030000020004" pitchFamily="50" charset="0"/>
              </a:rPr>
              <a:t> Dan</a:t>
            </a:r>
          </a:p>
          <a:p>
            <a:r>
              <a:rPr lang="en-US" b="1" dirty="0" smtClean="0">
                <a:latin typeface="DINPro-Black" panose="02000503030000020004" pitchFamily="50" charset="0"/>
              </a:rPr>
              <a:t>Arhip Andrei-</a:t>
            </a:r>
            <a:r>
              <a:rPr lang="en-US" b="1" dirty="0" err="1" smtClean="0">
                <a:latin typeface="DINPro-Black" panose="02000503030000020004" pitchFamily="50" charset="0"/>
              </a:rPr>
              <a:t>Emanoil</a:t>
            </a:r>
            <a:endParaRPr lang="en-US" b="1" dirty="0" smtClean="0">
              <a:latin typeface="DINPro-Black" panose="02000503030000020004" pitchFamily="50" charset="0"/>
            </a:endParaRPr>
          </a:p>
          <a:p>
            <a:r>
              <a:rPr lang="en-US" b="1" dirty="0" err="1" smtClean="0">
                <a:latin typeface="DINPro-Black" panose="02000503030000020004" pitchFamily="50" charset="0"/>
              </a:rPr>
              <a:t>Frunza</a:t>
            </a:r>
            <a:r>
              <a:rPr lang="en-US" b="1" dirty="0" smtClean="0">
                <a:latin typeface="DINPro-Black" panose="02000503030000020004" pitchFamily="50" charset="0"/>
              </a:rPr>
              <a:t> </a:t>
            </a:r>
            <a:r>
              <a:rPr lang="en-US" b="1" dirty="0" err="1" smtClean="0">
                <a:latin typeface="DINPro-Black" panose="02000503030000020004" pitchFamily="50" charset="0"/>
              </a:rPr>
              <a:t>Teodor</a:t>
            </a:r>
            <a:r>
              <a:rPr lang="en-US" b="1" dirty="0" smtClean="0">
                <a:latin typeface="DINPro-Black" panose="02000503030000020004" pitchFamily="50" charset="0"/>
              </a:rPr>
              <a:t>-Octavian</a:t>
            </a:r>
          </a:p>
          <a:p>
            <a:r>
              <a:rPr lang="en-US" b="1" dirty="0" err="1" smtClean="0">
                <a:latin typeface="DINPro-Black" panose="02000503030000020004" pitchFamily="50" charset="0"/>
              </a:rPr>
              <a:t>Rosca</a:t>
            </a:r>
            <a:r>
              <a:rPr lang="en-US" b="1" dirty="0" smtClean="0">
                <a:latin typeface="DINPro-Black" panose="02000503030000020004" pitchFamily="50" charset="0"/>
              </a:rPr>
              <a:t> </a:t>
            </a:r>
            <a:r>
              <a:rPr lang="en-US" b="1" dirty="0" err="1" smtClean="0">
                <a:latin typeface="DINPro-Black" panose="02000503030000020004" pitchFamily="50" charset="0"/>
              </a:rPr>
              <a:t>Alexandru</a:t>
            </a:r>
            <a:endParaRPr lang="en-US" b="1" dirty="0" smtClean="0">
              <a:latin typeface="DINPro-Black" panose="02000503030000020004" pitchFamily="50" charset="0"/>
            </a:endParaRPr>
          </a:p>
          <a:p>
            <a:r>
              <a:rPr lang="en-US" b="1" dirty="0" err="1" smtClean="0">
                <a:latin typeface="DINPro-Black" panose="02000503030000020004" pitchFamily="50" charset="0"/>
              </a:rPr>
              <a:t>Leuciuc</a:t>
            </a:r>
            <a:r>
              <a:rPr lang="en-US" b="1" dirty="0" smtClean="0">
                <a:latin typeface="DINPro-Black" panose="02000503030000020004" pitchFamily="50" charset="0"/>
              </a:rPr>
              <a:t> </a:t>
            </a:r>
            <a:r>
              <a:rPr lang="en-US" b="1" dirty="0" err="1" smtClean="0">
                <a:latin typeface="DINPro-Black" panose="02000503030000020004" pitchFamily="50" charset="0"/>
              </a:rPr>
              <a:t>Nicolae</a:t>
            </a:r>
            <a:endParaRPr lang="ro-RO" b="1" dirty="0">
              <a:latin typeface="DINPro-Black" panose="020005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43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u="sng" dirty="0" smtClean="0"/>
              <a:t>Goals for first iteration</a:t>
            </a:r>
            <a:endParaRPr lang="ro-RO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6195" y="2797628"/>
            <a:ext cx="10018713" cy="312420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Requirement Sheet &amp; UML Diagrams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Angular setup</a:t>
            </a:r>
          </a:p>
          <a:p>
            <a:r>
              <a:rPr lang="en-US" dirty="0" smtClean="0"/>
              <a:t>Documentation: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/>
              <a:t> </a:t>
            </a:r>
            <a:r>
              <a:rPr lang="en-US" sz="1600" dirty="0" err="1" smtClean="0"/>
              <a:t>Javascript</a:t>
            </a:r>
            <a:endParaRPr lang="en-US" sz="16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/>
              <a:t>Bootstrap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/>
              <a:t>HTML5 &amp; CSS3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/>
              <a:t>Angular</a:t>
            </a:r>
          </a:p>
          <a:p>
            <a:r>
              <a:rPr lang="en-US" dirty="0" smtClean="0"/>
              <a:t>Web page design</a:t>
            </a:r>
          </a:p>
          <a:p>
            <a:r>
              <a:rPr lang="en-US" dirty="0" smtClean="0"/>
              <a:t>Assigning individual tasks</a:t>
            </a:r>
          </a:p>
          <a:p>
            <a:pPr marL="3143250" lvl="6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6302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What we managed to do</a:t>
            </a:r>
            <a:endParaRPr lang="ro-RO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3180804"/>
            <a:ext cx="10018713" cy="3124201"/>
          </a:xfrm>
        </p:spPr>
        <p:txBody>
          <a:bodyPr/>
          <a:lstStyle/>
          <a:p>
            <a:r>
              <a:rPr lang="en-US" dirty="0" smtClean="0"/>
              <a:t>Properly understanding our module’s functionality</a:t>
            </a:r>
          </a:p>
          <a:p>
            <a:r>
              <a:rPr lang="en-US" dirty="0" smtClean="0"/>
              <a:t>Requirements Sheet and UML + Use Case</a:t>
            </a:r>
          </a:p>
          <a:p>
            <a:r>
              <a:rPr lang="en-US" dirty="0" smtClean="0"/>
              <a:t>Working with Bootstrap and HTML/CSS</a:t>
            </a:r>
          </a:p>
          <a:p>
            <a:r>
              <a:rPr lang="en-US" dirty="0" smtClean="0"/>
              <a:t>Setting up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err="1" smtClean="0"/>
              <a:t>Javascript</a:t>
            </a:r>
            <a:r>
              <a:rPr lang="en-US" dirty="0" smtClean="0"/>
              <a:t> Tutorials</a:t>
            </a:r>
          </a:p>
          <a:p>
            <a:r>
              <a:rPr lang="en-US" dirty="0" smtClean="0"/>
              <a:t>Discussing with other modules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5386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Status</a:t>
            </a:r>
            <a:endParaRPr lang="ro-RO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Trello task for next iteration</a:t>
            </a:r>
          </a:p>
          <a:p>
            <a:r>
              <a:rPr lang="en-US" smtClean="0"/>
              <a:t>Start implementing</a:t>
            </a:r>
            <a:endParaRPr lang="en-US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25363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59</TotalTime>
  <Words>83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Corbel</vt:lpstr>
      <vt:lpstr>DINPro-Black</vt:lpstr>
      <vt:lpstr>DINPro-Medium</vt:lpstr>
      <vt:lpstr>Segoe UI Black</vt:lpstr>
      <vt:lpstr>Parallax</vt:lpstr>
      <vt:lpstr>Module 2 Events Frontend</vt:lpstr>
      <vt:lpstr>Goals for first iteration</vt:lpstr>
      <vt:lpstr>What we managed to do</vt:lpstr>
      <vt:lpstr>Status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Andrei Arhip</dc:creator>
  <cp:lastModifiedBy>Andrei Arhip</cp:lastModifiedBy>
  <cp:revision>5</cp:revision>
  <dcterms:created xsi:type="dcterms:W3CDTF">2017-04-28T05:12:50Z</dcterms:created>
  <dcterms:modified xsi:type="dcterms:W3CDTF">2017-04-28T06:11:52Z</dcterms:modified>
</cp:coreProperties>
</file>