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7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00303-48CC-80D1-C470-00C68844EA81}" v="55" dt="2024-05-26T15:13:41.416"/>
    <p1510:client id="{2208790E-BB41-9B50-E0DC-EF7ABDEBF8FB}" v="95" dt="2024-05-25T12:07:09.616"/>
    <p1510:client id="{30BBF680-C6CB-2055-F359-24AB7E390438}" v="92" dt="2024-05-25T11:00:08.197"/>
    <p1510:client id="{34BBED90-8B03-ADDB-744D-17B2211F02C2}" v="29" dt="2024-05-25T16:21:45.372"/>
    <p1510:client id="{76ADC3DE-C439-BF57-15B9-156EF7184642}" v="247" dt="2024-05-26T11:51:04.650"/>
    <p1510:client id="{BEC7F34E-B26B-9B25-A74B-C18B4F49B03E}" v="149" dt="2024-05-25T16:55:45.203"/>
    <p1510:client id="{EB9ECFE2-8936-3025-6F6F-7C880CDACCF6}" v="409" dt="2024-05-25T10:06:5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ladenovic" userId="S::stefanm.ladenovic@elfak.rs::d9b02f86-2f20-4e98-a60a-f49f09383daf" providerId="AD" clId="Web-{2208790E-BB41-9B50-E0DC-EF7ABDEBF8FB}"/>
    <pc:docChg chg="addSld delSld modSld sldOrd">
      <pc:chgData name="Stefan Mladenovic" userId="S::stefanm.ladenovic@elfak.rs::d9b02f86-2f20-4e98-a60a-f49f09383daf" providerId="AD" clId="Web-{2208790E-BB41-9B50-E0DC-EF7ABDEBF8FB}" dt="2024-05-25T12:07:09.616" v="91" actId="14100"/>
      <pc:docMkLst>
        <pc:docMk/>
      </pc:docMkLst>
      <pc:sldChg chg="addSp delSp modSp">
        <pc:chgData name="Stefan Mladenovic" userId="S::stefanm.ladenovic@elfak.rs::d9b02f86-2f20-4e98-a60a-f49f09383daf" providerId="AD" clId="Web-{2208790E-BB41-9B50-E0DC-EF7ABDEBF8FB}" dt="2024-05-25T11:13:54.511" v="63" actId="1076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2208790E-BB41-9B50-E0DC-EF7ABDEBF8FB}" dt="2024-05-25T11:13:54.511" v="63" actId="1076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2208790E-BB41-9B50-E0DC-EF7ABDEBF8FB}" dt="2024-05-25T11:01:00.095" v="5"/>
          <ac:spMkLst>
            <pc:docMk/>
            <pc:sldMk cId="4069951827" sldId="262"/>
            <ac:spMk id="16" creationId="{5CEC7B9A-3A4F-8387-3203-D608E98EF771}"/>
          </ac:spMkLst>
        </pc:spChg>
        <pc:graphicFrameChg chg="del">
          <ac:chgData name="Stefan Mladenovic" userId="S::stefanm.ladenovic@elfak.rs::d9b02f86-2f20-4e98-a60a-f49f09383daf" providerId="AD" clId="Web-{2208790E-BB41-9B50-E0DC-EF7ABDEBF8FB}" dt="2024-05-25T11:00:29.172" v="0"/>
          <ac:graphicFrameMkLst>
            <pc:docMk/>
            <pc:sldMk cId="4069951827" sldId="262"/>
            <ac:graphicFrameMk id="8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0:43.875" v="3"/>
          <ac:graphicFrameMkLst>
            <pc:docMk/>
            <pc:sldMk cId="4069951827" sldId="262"/>
            <ac:graphicFrameMk id="17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02.282" v="6"/>
          <ac:graphicFrameMkLst>
            <pc:docMk/>
            <pc:sldMk cId="4069951827" sldId="262"/>
            <ac:graphicFrameMk id="23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13:07.025" v="61" actId="14100"/>
          <ac:picMkLst>
            <pc:docMk/>
            <pc:sldMk cId="4069951827" sldId="262"/>
            <ac:picMk id="29" creationId="{D5B1CF54-D437-90AD-4F7C-5F2AAF5102CE}"/>
          </ac:picMkLst>
        </pc:picChg>
      </pc:sldChg>
      <pc:sldChg chg="addSp delSp modSp ord">
        <pc:chgData name="Stefan Mladenovic" userId="S::stefanm.ladenovic@elfak.rs::d9b02f86-2f20-4e98-a60a-f49f09383daf" providerId="AD" clId="Web-{2208790E-BB41-9B50-E0DC-EF7ABDEBF8FB}" dt="2024-05-25T11:10:49.942" v="56" actId="1076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2208790E-BB41-9B50-E0DC-EF7ABDEBF8FB}" dt="2024-05-25T11:02:34.192" v="28" actId="20577"/>
          <ac:spMkLst>
            <pc:docMk/>
            <pc:sldMk cId="3633672686" sldId="263"/>
            <ac:spMk id="3" creationId="{28411AD8-E42C-E5C9-3919-C2E04AC3A76A}"/>
          </ac:spMkLst>
        </pc:spChg>
        <pc:spChg chg="del mod">
          <ac:chgData name="Stefan Mladenovic" userId="S::stefanm.ladenovic@elfak.rs::d9b02f86-2f20-4e98-a60a-f49f09383daf" providerId="AD" clId="Web-{2208790E-BB41-9B50-E0DC-EF7ABDEBF8FB}" dt="2024-05-25T11:02:37.520" v="29"/>
          <ac:spMkLst>
            <pc:docMk/>
            <pc:sldMk cId="3633672686" sldId="263"/>
            <ac:spMk id="4" creationId="{0E9501C9-DBB5-465A-7103-4F66969C636A}"/>
          </ac:spMkLst>
        </pc:spChg>
        <pc:graphicFrameChg chg="add del">
          <ac:chgData name="Stefan Mladenovic" userId="S::stefanm.ladenovic@elfak.rs::d9b02f86-2f20-4e98-a60a-f49f09383daf" providerId="AD" clId="Web-{2208790E-BB41-9B50-E0DC-EF7ABDEBF8FB}" dt="2024-05-25T11:01:46.503" v="11"/>
          <ac:graphicFrameMkLst>
            <pc:docMk/>
            <pc:sldMk cId="3633672686" sldId="263"/>
            <ac:graphicFrameMk id="5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51.143" v="13"/>
          <ac:graphicFrameMkLst>
            <pc:docMk/>
            <pc:sldMk cId="3633672686" sldId="263"/>
            <ac:graphicFrameMk id="11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04:38.352" v="35" actId="1076"/>
          <ac:picMkLst>
            <pc:docMk/>
            <pc:sldMk cId="3633672686" sldId="263"/>
            <ac:picMk id="17" creationId="{73013C13-9EB5-3744-419B-94C522D45886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8:08.530" v="39"/>
          <ac:picMkLst>
            <pc:docMk/>
            <pc:sldMk cId="3633672686" sldId="263"/>
            <ac:picMk id="18" creationId="{667EA7B0-1E19-4E87-6AAE-73BF32BC3D91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09:43.221" v="48" actId="14100"/>
          <ac:picMkLst>
            <pc:docMk/>
            <pc:sldMk cId="3633672686" sldId="263"/>
            <ac:picMk id="19" creationId="{C27676F4-1AB0-A880-4F76-A5F001C4F04E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9:12.189" v="45"/>
          <ac:picMkLst>
            <pc:docMk/>
            <pc:sldMk cId="3633672686" sldId="263"/>
            <ac:picMk id="20" creationId="{2CAEDA67-38FE-909D-3964-9ECD05C0DE2B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10:11.863" v="52"/>
          <ac:picMkLst>
            <pc:docMk/>
            <pc:sldMk cId="3633672686" sldId="263"/>
            <ac:picMk id="21" creationId="{3A09CF30-4008-22A1-2518-88D4589D477C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10:49.942" v="56" actId="1076"/>
          <ac:picMkLst>
            <pc:docMk/>
            <pc:sldMk cId="3633672686" sldId="263"/>
            <ac:picMk id="22" creationId="{199E2BF4-F26C-842C-2A03-66F4D23B9558}"/>
          </ac:picMkLst>
        </pc:picChg>
      </pc:sldChg>
      <pc:sldChg chg="modSp new">
        <pc:chgData name="Stefan Mladenovic" userId="S::stefanm.ladenovic@elfak.rs::d9b02f86-2f20-4e98-a60a-f49f09383daf" providerId="AD" clId="Web-{2208790E-BB41-9B50-E0DC-EF7ABDEBF8FB}" dt="2024-05-25T12:07:09.616" v="91" actId="14100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2208790E-BB41-9B50-E0DC-EF7ABDEBF8FB}" dt="2024-05-25T11:53:44.383" v="69" actId="1076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6.147" v="90" actId="14100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9.616" v="91" actId="14100"/>
          <ac:spMkLst>
            <pc:docMk/>
            <pc:sldMk cId="828430972" sldId="264"/>
            <ac:spMk id="4" creationId="{3F415E48-9A1B-2CAF-82F3-AB0792DDAA3A}"/>
          </ac:spMkLst>
        </pc:spChg>
      </pc:sldChg>
      <pc:sldChg chg="new del">
        <pc:chgData name="Stefan Mladenovic" userId="S::stefanm.ladenovic@elfak.rs::d9b02f86-2f20-4e98-a60a-f49f09383daf" providerId="AD" clId="Web-{2208790E-BB41-9B50-E0DC-EF7ABDEBF8FB}" dt="2024-05-25T11:01:32.627" v="10"/>
        <pc:sldMkLst>
          <pc:docMk/>
          <pc:sldMk cId="1104629280" sldId="264"/>
        </pc:sldMkLst>
      </pc:sldChg>
      <pc:sldChg chg="addSp delSp modSp new mod setBg">
        <pc:chgData name="Stefan Mladenovic" userId="S::stefanm.ladenovic@elfak.rs::d9b02f86-2f20-4e98-a60a-f49f09383daf" providerId="AD" clId="Web-{2208790E-BB41-9B50-E0DC-EF7ABDEBF8FB}" dt="2024-05-25T11:57:19.767" v="85" actId="14100"/>
        <pc:sldMkLst>
          <pc:docMk/>
          <pc:sldMk cId="3778536397" sldId="265"/>
        </pc:sldMkLst>
        <pc:spChg chg="del mod">
          <ac:chgData name="Stefan Mladenovic" userId="S::stefanm.ladenovic@elfak.rs::d9b02f86-2f20-4e98-a60a-f49f09383daf" providerId="AD" clId="Web-{2208790E-BB41-9B50-E0DC-EF7ABDEBF8FB}" dt="2024-05-25T11:56:00.999" v="74"/>
          <ac:spMkLst>
            <pc:docMk/>
            <pc:sldMk cId="3778536397" sldId="265"/>
            <ac:spMk id="2" creationId="{72C333B1-4CAF-41E4-531A-6FCEE3304329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29.701" v="71"/>
          <ac:spMkLst>
            <pc:docMk/>
            <pc:sldMk cId="3778536397" sldId="265"/>
            <ac:spMk id="3" creationId="{3B87F33C-A4C4-7738-2983-2CEFD03797DD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42.467" v="72"/>
          <ac:spMkLst>
            <pc:docMk/>
            <pc:sldMk cId="3778536397" sldId="265"/>
            <ac:spMk id="4" creationId="{97A86D32-1D62-E0BB-3D93-966F06E68582}"/>
          </ac:spMkLst>
        </pc:spChg>
        <pc:spChg chg="add mod ord">
          <ac:chgData name="Stefan Mladenovic" userId="S::stefanm.ladenovic@elfak.rs::d9b02f86-2f20-4e98-a60a-f49f09383daf" providerId="AD" clId="Web-{2208790E-BB41-9B50-E0DC-EF7ABDEBF8FB}" dt="2024-05-25T11:57:03.938" v="81" actId="1076"/>
          <ac:spMkLst>
            <pc:docMk/>
            <pc:sldMk cId="3778536397" sldId="265"/>
            <ac:spMk id="8" creationId="{2B8F451B-273C-BE48-427C-1E7816C62F6A}"/>
          </ac:spMkLst>
        </pc:spChg>
        <pc:spChg chg="add del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39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41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52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82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2208790E-BB41-9B50-E0DC-EF7ABDEBF8FB}" dt="2024-05-25T11:57:16.626" v="84" actId="14100"/>
          <ac:picMkLst>
            <pc:docMk/>
            <pc:sldMk cId="3778536397" sldId="265"/>
            <ac:picMk id="5" creationId="{43638C5D-172E-5B11-D767-117B53B4CBCF}"/>
          </ac:picMkLst>
        </pc:picChg>
        <pc:picChg chg="add mod ord">
          <ac:chgData name="Stefan Mladenovic" userId="S::stefanm.ladenovic@elfak.rs::d9b02f86-2f20-4e98-a60a-f49f09383daf" providerId="AD" clId="Web-{2208790E-BB41-9B50-E0DC-EF7ABDEBF8FB}" dt="2024-05-25T11:57:19.767" v="85" actId="14100"/>
          <ac:picMkLst>
            <pc:docMk/>
            <pc:sldMk cId="3778536397" sldId="265"/>
            <ac:picMk id="6" creationId="{BD3CCC2E-8064-114E-4C94-7783B64F4E05}"/>
          </ac:picMkLst>
        </pc:pic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47" creationId="{51D4F49C-5EE1-6C4F-858E-AE02CC2CD5BB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7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88" creationId="{51D4F49C-5EE1-6C4F-858E-AE02CC2CD5BB}"/>
          </ac:cxnSpMkLst>
        </pc:cxnChg>
      </pc:sldChg>
    </pc:docChg>
  </pc:docChgLst>
  <pc:docChgLst>
    <pc:chgData name="Stefan Mladenovic" userId="S::stefanm.ladenovic@elfak.rs::d9b02f86-2f20-4e98-a60a-f49f09383daf" providerId="AD" clId="Web-{18A00303-48CC-80D1-C470-00C68844EA81}"/>
    <pc:docChg chg="modSld">
      <pc:chgData name="Stefan Mladenovic" userId="S::stefanm.ladenovic@elfak.rs::d9b02f86-2f20-4e98-a60a-f49f09383daf" providerId="AD" clId="Web-{18A00303-48CC-80D1-C470-00C68844EA81}" dt="2024-05-26T15:13:41.416" v="55" actId="20577"/>
      <pc:docMkLst>
        <pc:docMk/>
      </pc:docMkLst>
      <pc:sldChg chg="modSp">
        <pc:chgData name="Stefan Mladenovic" userId="S::stefanm.ladenovic@elfak.rs::d9b02f86-2f20-4e98-a60a-f49f09383daf" providerId="AD" clId="Web-{18A00303-48CC-80D1-C470-00C68844EA81}" dt="2024-05-26T15:06:19.262" v="3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18A00303-48CC-80D1-C470-00C68844EA81}" dt="2024-05-26T15:06:19.262" v="3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 mod modClrScheme delDesignElem chgLayout">
        <pc:chgData name="Stefan Mladenovic" userId="S::stefanm.ladenovic@elfak.rs::d9b02f86-2f20-4e98-a60a-f49f09383daf" providerId="AD" clId="Web-{18A00303-48CC-80D1-C470-00C68844EA81}" dt="2024-05-26T15:13:41.416" v="55" actId="20577"/>
        <pc:sldMkLst>
          <pc:docMk/>
          <pc:sldMk cId="2899302200" sldId="259"/>
        </pc:sldMkLst>
        <pc:spChg chg="del mod">
          <ac:chgData name="Stefan Mladenovic" userId="S::stefanm.ladenovic@elfak.rs::d9b02f86-2f20-4e98-a60a-f49f09383daf" providerId="AD" clId="Web-{18A00303-48CC-80D1-C470-00C68844EA81}" dt="2024-05-26T15:12:49.401" v="45"/>
          <ac:spMkLst>
            <pc:docMk/>
            <pc:sldMk cId="2899302200" sldId="259"/>
            <ac:spMk id="3" creationId="{452890D2-9184-03F5-07E2-E697C5B5D388}"/>
          </ac:spMkLst>
        </pc:spChg>
        <pc:spChg chg="add mod ord">
          <ac:chgData name="Stefan Mladenovic" userId="S::stefanm.ladenovic@elfak.rs::d9b02f86-2f20-4e98-a60a-f49f09383daf" providerId="AD" clId="Web-{18A00303-48CC-80D1-C470-00C68844EA81}" dt="2024-05-26T15:13:41.416" v="55" actId="20577"/>
          <ac:spMkLst>
            <pc:docMk/>
            <pc:sldMk cId="2899302200" sldId="259"/>
            <ac:spMk id="5" creationId="{EC4EABBB-D847-2CC1-E6DB-A22387718732}"/>
          </ac:spMkLst>
        </pc:spChg>
        <pc:spChg chg="add del mod ord">
          <ac:chgData name="Stefan Mladenovic" userId="S::stefanm.ladenovic@elfak.rs::d9b02f86-2f20-4e98-a60a-f49f09383daf" providerId="AD" clId="Web-{18A00303-48CC-80D1-C470-00C68844EA81}" dt="2024-05-26T15:13:04.729" v="47"/>
          <ac:spMkLst>
            <pc:docMk/>
            <pc:sldMk cId="2899302200" sldId="259"/>
            <ac:spMk id="6" creationId="{227D9900-A69E-588A-0A4B-7F0687B53623}"/>
          </ac:spMkLst>
        </pc:spChg>
        <pc:spChg chg="add">
          <ac:chgData name="Stefan Mladenovic" userId="S::stefanm.ladenovic@elfak.rs::d9b02f86-2f20-4e98-a60a-f49f09383daf" providerId="AD" clId="Web-{18A00303-48CC-80D1-C470-00C68844EA81}" dt="2024-05-26T15:13:22.198" v="53"/>
          <ac:spMkLst>
            <pc:docMk/>
            <pc:sldMk cId="2899302200" sldId="259"/>
            <ac:spMk id="50" creationId="{4EFE82FE-7465-AE46-88DF-34D347E83B84}"/>
          </ac:spMkLst>
        </pc:spChg>
        <pc:spChg chg="del">
          <ac:chgData name="Stefan Mladenovic" userId="S::stefanm.ladenovic@elfak.rs::d9b02f86-2f20-4e98-a60a-f49f09383daf" providerId="AD" clId="Web-{18A00303-48CC-80D1-C470-00C68844EA81}" dt="2024-05-26T15:12:11.261" v="41"/>
          <ac:spMkLst>
            <pc:docMk/>
            <pc:sldMk cId="2899302200" sldId="259"/>
            <ac:spMk id="5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8A00303-48CC-80D1-C470-00C68844EA81}" dt="2024-05-26T15:13:00.651" v="46"/>
          <ac:spMkLst>
            <pc:docMk/>
            <pc:sldMk cId="2899302200" sldId="259"/>
            <ac:spMk id="8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35" creationId="{EB46B8FB-F6A2-5F47-A6CD-A7E17E69270F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40" creationId="{665B630C-8A26-BF40-AD00-AAAB3F8DFB58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57" creationId="{1B5E71B3-7269-894E-A00B-31D341365FC9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6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87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18A00303-48CC-80D1-C470-00C68844EA81}" dt="2024-05-26T15:13:22.198" v="53"/>
          <ac:picMkLst>
            <pc:docMk/>
            <pc:sldMk cId="2899302200" sldId="259"/>
            <ac:picMk id="2" creationId="{E53395E6-D776-55C6-8B6E-4CF8D258016E}"/>
          </ac:picMkLst>
        </pc:picChg>
        <pc:picChg chg="del">
          <ac:chgData name="Stefan Mladenovic" userId="S::stefanm.ladenovic@elfak.rs::d9b02f86-2f20-4e98-a60a-f49f09383daf" providerId="AD" clId="Web-{18A00303-48CC-80D1-C470-00C68844EA81}" dt="2024-05-26T15:12:06.464" v="39"/>
          <ac:picMkLst>
            <pc:docMk/>
            <pc:sldMk cId="2899302200" sldId="259"/>
            <ac:picMk id="4" creationId="{CBC12914-9BA6-3FCB-A45B-DCE840F9BC2D}"/>
          </ac:picMkLst>
        </pc:pic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36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46" creationId="{EEA70831-9A8D-3B4D-8EA5-EE32F93E94E9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5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63" creationId="{A0A01F17-907D-3541-BBAF-A33828880DCE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8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9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18A00303-48CC-80D1-C470-00C68844EA81}" dt="2024-05-26T12:56:50.927" v="0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18A00303-48CC-80D1-C470-00C68844EA81}" dt="2024-05-26T12:56:50.927" v="0" actId="20577"/>
          <ac:spMkLst>
            <pc:docMk/>
            <pc:sldMk cId="1234493650" sldId="271"/>
            <ac:spMk id="3" creationId="{C2F29D36-70FC-BE37-7DBE-E2F1D0A1EA8A}"/>
          </ac:spMkLst>
        </pc:spChg>
      </pc:sldChg>
    </pc:docChg>
  </pc:docChgLst>
  <pc:docChgLst>
    <pc:chgData name="Stefan Mladenovic" userId="S::stefanm.ladenovic@elfak.rs::d9b02f86-2f20-4e98-a60a-f49f09383daf" providerId="AD" clId="Web-{30BBF680-C6CB-2055-F359-24AB7E390438}"/>
    <pc:docChg chg="addSld modSld">
      <pc:chgData name="Stefan Mladenovic" userId="S::stefanm.ladenovic@elfak.rs::d9b02f86-2f20-4e98-a60a-f49f09383daf" providerId="AD" clId="Web-{30BBF680-C6CB-2055-F359-24AB7E390438}" dt="2024-05-25T11:00:08.197" v="111"/>
      <pc:docMkLst>
        <pc:docMk/>
      </pc:docMkLst>
      <pc:sldChg chg="addSp delSp modSp mod setBg setClrOvrMap">
        <pc:chgData name="Stefan Mladenovic" userId="S::stefanm.ladenovic@elfak.rs::d9b02f86-2f20-4e98-a60a-f49f09383daf" providerId="AD" clId="Web-{30BBF680-C6CB-2055-F359-24AB7E390438}" dt="2024-05-25T10:33:05.666" v="22" actId="20577"/>
        <pc:sldMkLst>
          <pc:docMk/>
          <pc:sldMk cId="2899302200" sldId="259"/>
        </pc:sldMkLst>
        <pc:spChg chg="add mod">
          <ac:chgData name="Stefan Mladenovic" userId="S::stefanm.ladenovic@elfak.rs::d9b02f86-2f20-4e98-a60a-f49f09383daf" providerId="AD" clId="Web-{30BBF680-C6CB-2055-F359-24AB7E390438}" dt="2024-05-25T10:33:05.666" v="22" actId="20577"/>
          <ac:spMkLst>
            <pc:docMk/>
            <pc:sldMk cId="2899302200" sldId="259"/>
            <ac:spMk id="3" creationId="{452890D2-9184-03F5-07E2-E697C5B5D388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4.788" v="6"/>
          <ac:spMkLst>
            <pc:docMk/>
            <pc:sldMk cId="2899302200" sldId="259"/>
            <ac:spMk id="7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9" creationId="{1369AC23-41A0-A948-B288-282AD588D7E1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10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22.335" v="10"/>
          <ac:spMkLst>
            <pc:docMk/>
            <pc:sldMk cId="2899302200" sldId="259"/>
            <ac:spMk id="17" creationId="{557B0AD7-E991-E343-BF68-F118815215C7}"/>
          </ac:spMkLst>
        </pc:spChg>
        <pc:spChg chg="add">
          <ac:chgData name="Stefan Mladenovic" userId="S::stefanm.ladenovic@elfak.rs::d9b02f86-2f20-4e98-a60a-f49f09383daf" providerId="AD" clId="Web-{30BBF680-C6CB-2055-F359-24AB7E390438}" dt="2024-05-25T10:32:54.759" v="19"/>
          <ac:spMkLst>
            <pc:docMk/>
            <pc:sldMk cId="2899302200" sldId="259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30BBF680-C6CB-2055-F359-24AB7E390438}" dt="2024-05-25T10:31:22.335" v="10"/>
          <ac:grpSpMkLst>
            <pc:docMk/>
            <pc:sldMk cId="2899302200" sldId="259"/>
            <ac:grpSpMk id="18" creationId="{9B90A89C-8B58-F148-BC8C-1BA48465FA08}"/>
          </ac:grpSpMkLst>
        </pc:gr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27" creationId="{1B5E71B3-7269-894E-A00B-31D341365FC9}"/>
          </ac:grpSpMkLst>
        </pc:grpChg>
        <pc:picChg chg="add del mod ord">
          <ac:chgData name="Stefan Mladenovic" userId="S::stefanm.ladenovic@elfak.rs::d9b02f86-2f20-4e98-a60a-f49f09383daf" providerId="AD" clId="Web-{30BBF680-C6CB-2055-F359-24AB7E390438}" dt="2024-05-25T10:32:54.759" v="19"/>
          <ac:picMkLst>
            <pc:docMk/>
            <pc:sldMk cId="2899302200" sldId="259"/>
            <ac:picMk id="2" creationId="{F3720686-7321-E5B0-3816-47C5DA185B58}"/>
          </ac:picMkLst>
        </pc:pic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3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30BBF680-C6CB-2055-F359-24AB7E390438}" dt="2024-05-25T10:07:24.262" v="2" actId="1076"/>
        <pc:sldMkLst>
          <pc:docMk/>
          <pc:sldMk cId="839672489" sldId="260"/>
        </pc:sldMkLst>
        <pc:spChg chg="mod">
          <ac:chgData name="Stefan Mladenovic" userId="S::stefanm.ladenovic@elfak.rs::d9b02f86-2f20-4e98-a60a-f49f09383daf" providerId="AD" clId="Web-{30BBF680-C6CB-2055-F359-24AB7E390438}" dt="2024-05-25T10:07:24.262" v="2" actId="1076"/>
          <ac:spMkLst>
            <pc:docMk/>
            <pc:sldMk cId="839672489" sldId="260"/>
            <ac:spMk id="21" creationId="{9F9D44CD-6F64-5DEB-E89D-FF4C16B3F5F2}"/>
          </ac:spMkLst>
        </pc:spChg>
      </pc:sldChg>
      <pc:sldChg chg="modSp">
        <pc:chgData name="Stefan Mladenovic" userId="S::stefanm.ladenovic@elfak.rs::d9b02f86-2f20-4e98-a60a-f49f09383daf" providerId="AD" clId="Web-{30BBF680-C6CB-2055-F359-24AB7E390438}" dt="2024-05-25T10:08:19.045" v="3" actId="1076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30BBF680-C6CB-2055-F359-24AB7E390438}" dt="2024-05-25T10:08:19.045" v="3" actId="1076"/>
          <ac:spMkLst>
            <pc:docMk/>
            <pc:sldMk cId="3010528732" sldId="261"/>
            <ac:spMk id="2" creationId="{D3482977-D0E8-DB24-84AC-3C14EEB4353E}"/>
          </ac:spMkLst>
        </pc:spChg>
      </pc:sldChg>
      <pc:sldChg chg="addSp delSp modSp new mod modClrScheme chgLayout">
        <pc:chgData name="Stefan Mladenovic" userId="S::stefanm.ladenovic@elfak.rs::d9b02f86-2f20-4e98-a60a-f49f09383daf" providerId="AD" clId="Web-{30BBF680-C6CB-2055-F359-24AB7E390438}" dt="2024-05-25T10:59:37.087" v="98"/>
        <pc:sldMkLst>
          <pc:docMk/>
          <pc:sldMk cId="4069951827" sldId="262"/>
        </pc:sldMkLst>
        <pc:spChg chg="add mod">
          <ac:chgData name="Stefan Mladenovic" userId="S::stefanm.ladenovic@elfak.rs::d9b02f86-2f20-4e98-a60a-f49f09383daf" providerId="AD" clId="Web-{30BBF680-C6CB-2055-F359-24AB7E390438}" dt="2024-05-25T10:59:23.477" v="93" actId="20577"/>
          <ac:spMkLst>
            <pc:docMk/>
            <pc:sldMk cId="4069951827" sldId="262"/>
            <ac:spMk id="2" creationId="{7804C3EC-75A5-11A4-612E-24995F4F081F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5:44.247" v="62"/>
          <ac:spMkLst>
            <pc:docMk/>
            <pc:sldMk cId="4069951827" sldId="262"/>
            <ac:spMk id="3" creationId="{35DB42DD-43D4-289B-A042-7DD5CD0CAD98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17" creationId="{2E60D945-E8CD-6A4B-9CAD-5046D52FB579}"/>
          </ac:spMkLst>
        </pc:spChg>
        <pc:graphicFrameChg chg="add del">
          <ac:chgData name="Stefan Mladenovic" userId="S::stefanm.ladenovic@elfak.rs::d9b02f86-2f20-4e98-a60a-f49f09383daf" providerId="AD" clId="Web-{30BBF680-C6CB-2055-F359-24AB7E390438}" dt="2024-05-25T10:55:44.184" v="61"/>
          <ac:graphicFrameMkLst>
            <pc:docMk/>
            <pc:sldMk cId="4069951827" sldId="262"/>
            <ac:graphicFrameMk id="6" creationId="{C7FA0E95-6DDF-83A1-6814-E1E38D7E1082}"/>
          </ac:graphicFrameMkLst>
        </pc:graphicFrameChg>
        <pc:graphicFrameChg chg="add modGraphic">
          <ac:chgData name="Stefan Mladenovic" userId="S::stefanm.ladenovic@elfak.rs::d9b02f86-2f20-4e98-a60a-f49f09383daf" providerId="AD" clId="Web-{30BBF680-C6CB-2055-F359-24AB7E390438}" dt="2024-05-25T10:59:34.337" v="97" actId="20577"/>
          <ac:graphicFrameMkLst>
            <pc:docMk/>
            <pc:sldMk cId="4069951827" sldId="262"/>
            <ac:graphicFrameMk id="8" creationId="{67039010-BE24-796B-201F-707C299A2DFB}"/>
          </ac:graphicFrameMkLst>
        </pc:graphicFrameChg>
      </pc:sldChg>
      <pc:sldChg chg="addSp delSp modSp new">
        <pc:chgData name="Stefan Mladenovic" userId="S::stefanm.ladenovic@elfak.rs::d9b02f86-2f20-4e98-a60a-f49f09383daf" providerId="AD" clId="Web-{30BBF680-C6CB-2055-F359-24AB7E390438}" dt="2024-05-25T11:00:08.197" v="111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30BBF680-C6CB-2055-F359-24AB7E390438}" dt="2024-05-25T10:59:52.634" v="104" actId="1076"/>
          <ac:spMkLst>
            <pc:docMk/>
            <pc:sldMk cId="3633672686" sldId="263"/>
            <ac:spMk id="2" creationId="{FA8DEB34-6CE6-D057-ECF3-17C0EC2B9D62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59:58.681" v="107"/>
          <ac:spMkLst>
            <pc:docMk/>
            <pc:sldMk cId="3633672686" sldId="263"/>
            <ac:spMk id="3" creationId="{28411AD8-E42C-E5C9-3919-C2E04AC3A76A}"/>
          </ac:spMkLst>
        </pc:spChg>
        <pc:graphicFrameChg chg="add del mod modGraphic">
          <ac:chgData name="Stefan Mladenovic" userId="S::stefanm.ladenovic@elfak.rs::d9b02f86-2f20-4e98-a60a-f49f09383daf" providerId="AD" clId="Web-{30BBF680-C6CB-2055-F359-24AB7E390438}" dt="2024-05-25T11:00:08.197" v="111"/>
          <ac:graphicFrameMkLst>
            <pc:docMk/>
            <pc:sldMk cId="3633672686" sldId="263"/>
            <ac:graphicFrameMk id="6" creationId="{41EB15E8-6EA1-53C3-E6F6-0AFC7EFF1F80}"/>
          </ac:graphicFrameMkLst>
        </pc:graphicFrameChg>
      </pc:sldChg>
    </pc:docChg>
  </pc:docChgLst>
  <pc:docChgLst>
    <pc:chgData name="Stefan Mladenovic" userId="S::stefanm.ladenovic@elfak.rs::d9b02f86-2f20-4e98-a60a-f49f09383daf" providerId="AD" clId="Web-{BEC7F34E-B26B-9B25-A74B-C18B4F49B03E}"/>
    <pc:docChg chg="addSld delSld modSld sldOrd">
      <pc:chgData name="Stefan Mladenovic" userId="S::stefanm.ladenovic@elfak.rs::d9b02f86-2f20-4e98-a60a-f49f09383daf" providerId="AD" clId="Web-{BEC7F34E-B26B-9B25-A74B-C18B4F49B03E}" dt="2024-05-25T16:55:45.203" v="140" actId="20577"/>
      <pc:docMkLst>
        <pc:docMk/>
      </pc:docMkLst>
      <pc:sldChg chg="modSp ord">
        <pc:chgData name="Stefan Mladenovic" userId="S::stefanm.ladenovic@elfak.rs::d9b02f86-2f20-4e98-a60a-f49f09383daf" providerId="AD" clId="Web-{BEC7F34E-B26B-9B25-A74B-C18B4F49B03E}" dt="2024-05-25T16:44:03.160" v="93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BEC7F34E-B26B-9B25-A74B-C18B4F49B03E}" dt="2024-05-25T16:44:03.160" v="93" actId="20577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3:53.144" v="91" actId="14100"/>
          <ac:spMkLst>
            <pc:docMk/>
            <pc:sldMk cId="1635220357" sldId="266"/>
            <ac:spMk id="3" creationId="{C2F29D36-70FC-BE37-7DBE-E2F1D0A1EA8A}"/>
          </ac:spMkLst>
        </pc:spChg>
        <pc:picChg chg="mod">
          <ac:chgData name="Stefan Mladenovic" userId="S::stefanm.ladenovic@elfak.rs::d9b02f86-2f20-4e98-a60a-f49f09383daf" providerId="AD" clId="Web-{BEC7F34E-B26B-9B25-A74B-C18B4F49B03E}" dt="2024-05-25T16:43:33.706" v="85" actId="14100"/>
          <ac:picMkLst>
            <pc:docMk/>
            <pc:sldMk cId="1635220357" sldId="266"/>
            <ac:picMk id="5" creationId="{94E4976F-2B7F-4453-548D-55959160B151}"/>
          </ac:picMkLst>
        </pc:picChg>
      </pc:sldChg>
      <pc:sldChg chg="del">
        <pc:chgData name="Stefan Mladenovic" userId="S::stefanm.ladenovic@elfak.rs::d9b02f86-2f20-4e98-a60a-f49f09383daf" providerId="AD" clId="Web-{BEC7F34E-B26B-9B25-A74B-C18B4F49B03E}" dt="2024-05-25T16:50:04.901" v="120"/>
        <pc:sldMkLst>
          <pc:docMk/>
          <pc:sldMk cId="3317928587" sldId="267"/>
        </pc:sldMkLst>
      </pc:sldChg>
      <pc:sldChg chg="modSp new del">
        <pc:chgData name="Stefan Mladenovic" userId="S::stefanm.ladenovic@elfak.rs::d9b02f86-2f20-4e98-a60a-f49f09383daf" providerId="AD" clId="Web-{BEC7F34E-B26B-9B25-A74B-C18B4F49B03E}" dt="2024-05-25T16:53:04.294" v="136"/>
        <pc:sldMkLst>
          <pc:docMk/>
          <pc:sldMk cId="1910774230" sldId="268"/>
        </pc:sldMkLst>
        <pc:spChg chg="mod">
          <ac:chgData name="Stefan Mladenovic" userId="S::stefanm.ladenovic@elfak.rs::d9b02f86-2f20-4e98-a60a-f49f09383daf" providerId="AD" clId="Web-{BEC7F34E-B26B-9B25-A74B-C18B4F49B03E}" dt="2024-05-25T16:23:12.204" v="7" actId="20577"/>
          <ac:spMkLst>
            <pc:docMk/>
            <pc:sldMk cId="1910774230" sldId="268"/>
            <ac:spMk id="2" creationId="{825FAF7D-ECA3-6FAC-569B-C76167166B82}"/>
          </ac:spMkLst>
        </pc:sp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4:47.521" v="102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BEC7F34E-B26B-9B25-A74B-C18B4F49B03E}" dt="2024-05-25T16:44:10.738" v="95" actId="20577"/>
          <ac:spMkLst>
            <pc:docMk/>
            <pc:sldMk cId="3718741723" sldId="269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4:47.521" v="102" actId="20577"/>
          <ac:spMkLst>
            <pc:docMk/>
            <pc:sldMk cId="3718741723" sldId="269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36:33.231" v="19"/>
          <ac:spMkLst>
            <pc:docMk/>
            <pc:sldMk cId="3718741723" sldId="269"/>
            <ac:spMk id="6" creationId="{87A1EA15-A1CF-CFC4-8E86-019794438E3C}"/>
          </ac:spMkLst>
        </pc:spChg>
        <pc:spChg chg="del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27" creationId="{C7F2E4D6-EF46-1C43-8F3E-3620C3C83F36}"/>
          </ac:spMkLst>
        </pc:spChg>
        <pc:spChg chg="add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57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10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29" creationId="{05ADD15B-C747-D340-BF8A-A1DD2A6A9324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4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59" creationId="{1B5E71B3-7269-894E-A00B-31D341365FC9}"/>
          </ac:grpSpMkLst>
        </pc:grpChg>
        <pc:picChg chg="del">
          <ac:chgData name="Stefan Mladenovic" userId="S::stefanm.ladenovic@elfak.rs::d9b02f86-2f20-4e98-a60a-f49f09383daf" providerId="AD" clId="Web-{BEC7F34E-B26B-9B25-A74B-C18B4F49B03E}" dt="2024-05-25T16:36:32.231" v="18"/>
          <ac:picMkLst>
            <pc:docMk/>
            <pc:sldMk cId="3718741723" sldId="269"/>
            <ac:picMk id="5" creationId="{94E4976F-2B7F-4453-548D-55959160B151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36:36.685" v="20"/>
          <ac:picMkLst>
            <pc:docMk/>
            <pc:sldMk cId="3718741723" sldId="269"/>
            <ac:picMk id="7" creationId="{80580756-1912-AC71-712B-1CE974EF984E}"/>
          </ac:picMkLst>
        </pc:pic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25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35" creationId="{1FE039F1-6D47-C642-B506-452A83B0AB11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5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65" creationId="{A0A01F17-907D-3541-BBAF-A33828880DCE}"/>
          </ac:cxnSpMkLst>
        </pc:cxn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5:05.068" v="105" actId="20577"/>
        <pc:sldMkLst>
          <pc:docMk/>
          <pc:sldMk cId="3704670739" sldId="270"/>
        </pc:sldMkLst>
        <pc:spChg chg="mod">
          <ac:chgData name="Stefan Mladenovic" userId="S::stefanm.ladenovic@elfak.rs::d9b02f86-2f20-4e98-a60a-f49f09383daf" providerId="AD" clId="Web-{BEC7F34E-B26B-9B25-A74B-C18B4F49B03E}" dt="2024-05-25T16:43:06.753" v="80" actId="20577"/>
          <ac:spMkLst>
            <pc:docMk/>
            <pc:sldMk cId="3704670739" sldId="270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5:05.068" v="105" actId="20577"/>
          <ac:spMkLst>
            <pc:docMk/>
            <pc:sldMk cId="3704670739" sldId="270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2:03.892" v="73"/>
          <ac:spMkLst>
            <pc:docMk/>
            <pc:sldMk cId="3704670739" sldId="270"/>
            <ac:spMk id="5" creationId="{D7FB150A-1770-0D97-7595-CA0D1E87E0CE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42:24.424" v="78" actId="1076"/>
          <ac:picMkLst>
            <pc:docMk/>
            <pc:sldMk cId="3704670739" sldId="270"/>
            <ac:picMk id="6" creationId="{377ED00A-340B-F212-E5CF-F3B623711C52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42:03.189" v="72"/>
          <ac:picMkLst>
            <pc:docMk/>
            <pc:sldMk cId="3704670739" sldId="270"/>
            <ac:picMk id="7" creationId="{80580756-1912-AC71-712B-1CE974EF984E}"/>
          </ac:picMkLst>
        </pc:pic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0:59.495" v="130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BEC7F34E-B26B-9B25-A74B-C18B4F49B03E}" dt="2024-05-25T16:50:59.495" v="130" actId="20577"/>
          <ac:spMkLst>
            <pc:docMk/>
            <pc:sldMk cId="1234493650" sldId="271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6:02.976" v="112"/>
          <ac:spMkLst>
            <pc:docMk/>
            <pc:sldMk cId="1234493650" sldId="271"/>
            <ac:spMk id="5" creationId="{9256706D-D4A0-435B-1950-A8ACB3C680E8}"/>
          </ac:spMkLst>
        </pc:spChg>
        <pc:picChg chg="del">
          <ac:chgData name="Stefan Mladenovic" userId="S::stefanm.ladenovic@elfak.rs::d9b02f86-2f20-4e98-a60a-f49f09383daf" providerId="AD" clId="Web-{BEC7F34E-B26B-9B25-A74B-C18B4F49B03E}" dt="2024-05-25T16:46:02.163" v="111"/>
          <ac:picMkLst>
            <pc:docMk/>
            <pc:sldMk cId="1234493650" sldId="271"/>
            <ac:picMk id="6" creationId="{377ED00A-340B-F212-E5CF-F3B623711C52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46:39.445" v="118" actId="1076"/>
          <ac:picMkLst>
            <pc:docMk/>
            <pc:sldMk cId="1234493650" sldId="271"/>
            <ac:picMk id="7" creationId="{0E4C2A07-A65A-DE75-E43D-129FA1EAE06C}"/>
          </ac:picMkLst>
        </pc:picChg>
      </pc:sldChg>
      <pc:sldChg chg="add del replId">
        <pc:chgData name="Stefan Mladenovic" userId="S::stefanm.ladenovic@elfak.rs::d9b02f86-2f20-4e98-a60a-f49f09383daf" providerId="AD" clId="Web-{BEC7F34E-B26B-9B25-A74B-C18B4F49B03E}" dt="2024-05-25T16:44:41.334" v="99"/>
        <pc:sldMkLst>
          <pc:docMk/>
          <pc:sldMk cId="3078883595" sldId="271"/>
        </pc:sldMkLst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2:28.387" v="135" actId="14100"/>
        <pc:sldMkLst>
          <pc:docMk/>
          <pc:sldMk cId="546556331" sldId="272"/>
        </pc:sldMkLst>
        <pc:spChg chg="mod">
          <ac:chgData name="Stefan Mladenovic" userId="S::stefanm.ladenovic@elfak.rs::d9b02f86-2f20-4e98-a60a-f49f09383daf" providerId="AD" clId="Web-{BEC7F34E-B26B-9B25-A74B-C18B4F49B03E}" dt="2024-05-25T16:50:53.152" v="128" actId="20577"/>
          <ac:spMkLst>
            <pc:docMk/>
            <pc:sldMk cId="546556331" sldId="272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52:16.809" v="132"/>
          <ac:spMkLst>
            <pc:docMk/>
            <pc:sldMk cId="546556331" sldId="272"/>
            <ac:spMk id="5" creationId="{C2F9FCD3-6251-7BFE-0637-28C6F9F4A4C7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52:28.387" v="135" actId="14100"/>
          <ac:picMkLst>
            <pc:docMk/>
            <pc:sldMk cId="546556331" sldId="272"/>
            <ac:picMk id="6" creationId="{E0692F6D-3170-0437-B1FE-661E2E210658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52:16.528" v="131"/>
          <ac:picMkLst>
            <pc:docMk/>
            <pc:sldMk cId="546556331" sldId="272"/>
            <ac:picMk id="7" creationId="{0E4C2A07-A65A-DE75-E43D-129FA1EAE06C}"/>
          </ac:picMkLst>
        </pc:picChg>
      </pc:sldChg>
      <pc:sldChg chg="modSp new">
        <pc:chgData name="Stefan Mladenovic" userId="S::stefanm.ladenovic@elfak.rs::d9b02f86-2f20-4e98-a60a-f49f09383daf" providerId="AD" clId="Web-{BEC7F34E-B26B-9B25-A74B-C18B4F49B03E}" dt="2024-05-25T16:55:45.203" v="140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BEC7F34E-B26B-9B25-A74B-C18B4F49B03E}" dt="2024-05-25T16:55:45.203" v="140" actId="20577"/>
          <ac:spMkLst>
            <pc:docMk/>
            <pc:sldMk cId="1072692733" sldId="273"/>
            <ac:spMk id="2" creationId="{F21F8A08-CF2A-0EFA-3E40-C2E32BCBBF13}"/>
          </ac:spMkLst>
        </pc:spChg>
      </pc:sldChg>
    </pc:docChg>
  </pc:docChgLst>
  <pc:docChgLst>
    <pc:chgData name="Stefan Mladenovic" userId="S::stefanm.ladenovic@elfak.rs::d9b02f86-2f20-4e98-a60a-f49f09383daf" providerId="AD" clId="Web-{76ADC3DE-C439-BF57-15B9-156EF7184642}"/>
    <pc:docChg chg="addSld delSld modSld">
      <pc:chgData name="Stefan Mladenovic" userId="S::stefanm.ladenovic@elfak.rs::d9b02f86-2f20-4e98-a60a-f49f09383daf" providerId="AD" clId="Web-{76ADC3DE-C439-BF57-15B9-156EF7184642}" dt="2024-05-26T11:51:04.650" v="255" actId="20577"/>
      <pc:docMkLst>
        <pc:docMk/>
      </pc:docMkLst>
      <pc:sldChg chg="modSp">
        <pc:chgData name="Stefan Mladenovic" userId="S::stefanm.ladenovic@elfak.rs::d9b02f86-2f20-4e98-a60a-f49f09383daf" providerId="AD" clId="Web-{76ADC3DE-C439-BF57-15B9-156EF7184642}" dt="2024-05-26T10:44:09.698" v="20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76ADC3DE-C439-BF57-15B9-156EF7184642}" dt="2024-05-26T10:44:09.698" v="20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">
        <pc:chgData name="Stefan Mladenovic" userId="S::stefanm.ladenovic@elfak.rs::d9b02f86-2f20-4e98-a60a-f49f09383daf" providerId="AD" clId="Web-{76ADC3DE-C439-BF57-15B9-156EF7184642}" dt="2024-05-26T09:18:28.779" v="9"/>
        <pc:sldMkLst>
          <pc:docMk/>
          <pc:sldMk cId="2899302200" sldId="259"/>
        </pc:sldMkLst>
        <pc:spChg chg="mod">
          <ac:chgData name="Stefan Mladenovic" userId="S::stefanm.ladenovic@elfak.rs::d9b02f86-2f20-4e98-a60a-f49f09383daf" providerId="AD" clId="Web-{76ADC3DE-C439-BF57-15B9-156EF7184642}" dt="2024-05-26T08:37:10.549" v="4" actId="20577"/>
          <ac:spMkLst>
            <pc:docMk/>
            <pc:sldMk cId="2899302200" sldId="259"/>
            <ac:spMk id="3" creationId="{452890D2-9184-03F5-07E2-E697C5B5D388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55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8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27" creationId="{1B5E71B3-7269-894E-A00B-31D341365FC9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57" creationId="{1B5E71B3-7269-894E-A00B-31D341365FC9}"/>
          </ac:grpSpMkLst>
        </pc:grpChg>
        <pc:picChg chg="add del mod">
          <ac:chgData name="Stefan Mladenovic" userId="S::stefanm.ladenovic@elfak.rs::d9b02f86-2f20-4e98-a60a-f49f09383daf" providerId="AD" clId="Web-{76ADC3DE-C439-BF57-15B9-156EF7184642}" dt="2024-05-26T09:18:28.779" v="9"/>
          <ac:picMkLst>
            <pc:docMk/>
            <pc:sldMk cId="2899302200" sldId="259"/>
            <ac:picMk id="2" creationId="{40EFD277-324F-9885-88CB-B5A8E446A366}"/>
          </ac:picMkLst>
        </pc:picChg>
        <pc:picChg chg="del">
          <ac:chgData name="Stefan Mladenovic" userId="S::stefanm.ladenovic@elfak.rs::d9b02f86-2f20-4e98-a60a-f49f09383daf" providerId="AD" clId="Web-{76ADC3DE-C439-BF57-15B9-156EF7184642}" dt="2024-05-26T08:36:55.845" v="0"/>
          <ac:picMkLst>
            <pc:docMk/>
            <pc:sldMk cId="2899302200" sldId="259"/>
            <ac:picMk id="2" creationId="{F3720686-7321-E5B0-3816-47C5DA185B58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08:36:59.345" v="2"/>
          <ac:picMkLst>
            <pc:docMk/>
            <pc:sldMk cId="2899302200" sldId="259"/>
            <ac:picMk id="4" creationId="{CBC12914-9BA6-3FCB-A45B-DCE840F9BC2D}"/>
          </ac:picMkLst>
        </pc:pic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2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33" creationId="{A0A01F17-907D-3541-BBAF-A33828880DCE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5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63" creationId="{A0A01F17-907D-3541-BBAF-A33828880DCE}"/>
          </ac:cxnSpMkLst>
        </pc:cxnChg>
      </pc:sldChg>
      <pc:sldChg chg="del">
        <pc:chgData name="Stefan Mladenovic" userId="S::stefanm.ladenovic@elfak.rs::d9b02f86-2f20-4e98-a60a-f49f09383daf" providerId="AD" clId="Web-{76ADC3DE-C439-BF57-15B9-156EF7184642}" dt="2024-05-26T11:32:05.004" v="209"/>
        <pc:sldMkLst>
          <pc:docMk/>
          <pc:sldMk cId="839672489" sldId="260"/>
        </pc:sldMkLst>
      </pc:sldChg>
      <pc:sldChg chg="addSp delSp modSp mod setBg">
        <pc:chgData name="Stefan Mladenovic" userId="S::stefanm.ladenovic@elfak.rs::d9b02f86-2f20-4e98-a60a-f49f09383daf" providerId="AD" clId="Web-{76ADC3DE-C439-BF57-15B9-156EF7184642}" dt="2024-05-26T09:34:01.747" v="32" actId="1076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76ADC3DE-C439-BF57-15B9-156EF7184642}" dt="2024-05-26T09:33:06.026" v="24" actId="14100"/>
          <ac:spMkLst>
            <pc:docMk/>
            <pc:sldMk cId="1072692733" sldId="273"/>
            <ac:spMk id="2" creationId="{F21F8A08-CF2A-0EFA-3E40-C2E32BCBBF13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09:33:54.809" v="30" actId="20577"/>
          <ac:spMkLst>
            <pc:docMk/>
            <pc:sldMk cId="1072692733" sldId="273"/>
            <ac:spMk id="3" creationId="{DABCD1E6-3A2B-5744-FFD5-D888C3B54F5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9:27:58.985" v="10"/>
          <ac:spMkLst>
            <pc:docMk/>
            <pc:sldMk cId="1072692733" sldId="273"/>
            <ac:spMk id="4" creationId="{C4F92EEB-4247-705D-CE36-CE6C16C9B1F1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9:28:03.282" v="11"/>
          <ac:spMkLst>
            <pc:docMk/>
            <pc:sldMk cId="1072692733" sldId="273"/>
            <ac:spMk id="2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29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09:34:01.747" v="32" actId="1076"/>
          <ac:picMkLst>
            <pc:docMk/>
            <pc:sldMk cId="1072692733" sldId="273"/>
            <ac:picMk id="5" creationId="{9D9D9291-AD33-2A99-5A81-E9CD1C675AE5}"/>
          </ac:picMkLst>
        </pc:pic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35" creationId="{EEA70831-9A8D-3B4D-8EA5-EE32F93E94E9}"/>
          </ac:cxnSpMkLst>
        </pc:cxnChg>
      </pc:sldChg>
      <pc:sldChg chg="delSp modSp new">
        <pc:chgData name="Stefan Mladenovic" userId="S::stefanm.ladenovic@elfak.rs::d9b02f86-2f20-4e98-a60a-f49f09383daf" providerId="AD" clId="Web-{76ADC3DE-C439-BF57-15B9-156EF7184642}" dt="2024-05-26T10:49:58.935" v="207"/>
        <pc:sldMkLst>
          <pc:docMk/>
          <pc:sldMk cId="295319682" sldId="274"/>
        </pc:sldMkLst>
        <pc:spChg chg="mod">
          <ac:chgData name="Stefan Mladenovic" userId="S::stefanm.ladenovic@elfak.rs::d9b02f86-2f20-4e98-a60a-f49f09383daf" providerId="AD" clId="Web-{76ADC3DE-C439-BF57-15B9-156EF7184642}" dt="2024-05-26T10:22:38.879" v="36" actId="20577"/>
          <ac:spMkLst>
            <pc:docMk/>
            <pc:sldMk cId="295319682" sldId="274"/>
            <ac:spMk id="2" creationId="{3BA47E15-E0C5-4441-212A-5AA3E3BBE47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3:30.710" v="50" actId="20577"/>
          <ac:spMkLst>
            <pc:docMk/>
            <pc:sldMk cId="295319682" sldId="274"/>
            <ac:spMk id="3" creationId="{E96C54AF-9A4E-9D98-7177-6A7E1C45CBE5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49:58.935" v="207"/>
          <ac:spMkLst>
            <pc:docMk/>
            <pc:sldMk cId="295319682" sldId="274"/>
            <ac:spMk id="4" creationId="{FDFD6FE8-FCD9-EAE7-A559-42EAD839CE3D}"/>
          </ac:spMkLst>
        </pc:sp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32:15.427" v="210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76ADC3DE-C439-BF57-15B9-156EF7184642}" dt="2024-05-26T11:32:15.427" v="210" actId="20577"/>
          <ac:spMkLst>
            <pc:docMk/>
            <pc:sldMk cId="2990509004" sldId="275"/>
            <ac:spMk id="2" creationId="{529994C0-B6AF-32CF-7241-CFF60B334E5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3" creationId="{E75ADE42-166A-3FA0-E537-F339C87F5D4B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28:03.830" v="130"/>
          <ac:spMkLst>
            <pc:docMk/>
            <pc:sldMk cId="2990509004" sldId="275"/>
            <ac:spMk id="4" creationId="{71D03964-EE31-655B-5051-658055120D4E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29" creationId="{1C054FC3-922A-EC40-AC25-A59AF5378B18}"/>
          </ac:grpSpMkLst>
        </pc:grp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7" creationId="{BA7C2670-8081-9C42-82A1-23BBFAEAAABC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0:37:21.853" v="204" actId="20577"/>
        <pc:sldMkLst>
          <pc:docMk/>
          <pc:sldMk cId="3025494340" sldId="276"/>
        </pc:sldMkLst>
        <pc:spChg chg="del mod">
          <ac:chgData name="Stefan Mladenovic" userId="S::stefanm.ladenovic@elfak.rs::d9b02f86-2f20-4e98-a60a-f49f09383daf" providerId="AD" clId="Web-{76ADC3DE-C439-BF57-15B9-156EF7184642}" dt="2024-05-26T10:35:50.349" v="169"/>
          <ac:spMkLst>
            <pc:docMk/>
            <pc:sldMk cId="3025494340" sldId="276"/>
            <ac:spMk id="2" creationId="{40D0017A-4687-C3FC-63E9-2D93D418D6F4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08.301" v="162"/>
          <ac:spMkLst>
            <pc:docMk/>
            <pc:sldMk cId="3025494340" sldId="276"/>
            <ac:spMk id="3" creationId="{4E72ADE9-3124-D3C1-99C6-05108802FCE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18.988" v="163"/>
          <ac:spMkLst>
            <pc:docMk/>
            <pc:sldMk cId="3025494340" sldId="276"/>
            <ac:spMk id="4" creationId="{DF395ED8-B400-BF0F-D452-5F16D993EE9F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4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55" creationId="{DCBCC774-6F92-4802-3190-42C1E6003DFC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75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7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8" creationId="{6033210D-E0E5-F6D0-987F-905BB48D6CB8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94" creationId="{C7F2E4D6-EF46-1C43-8F3E-3620C3C83F36}"/>
          </ac:spMkLst>
        </pc:spChg>
        <pc:spChg chg="add mod">
          <ac:chgData name="Stefan Mladenovic" userId="S::stefanm.ladenovic@elfak.rs::d9b02f86-2f20-4e98-a60a-f49f09383daf" providerId="AD" clId="Web-{76ADC3DE-C439-BF57-15B9-156EF7184642}" dt="2024-05-26T10:37:21.853" v="204" actId="20577"/>
          <ac:spMkLst>
            <pc:docMk/>
            <pc:sldMk cId="3025494340" sldId="276"/>
            <ac:spMk id="95" creationId="{E743A41B-2472-5C54-B380-44EE6EE4FC3E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1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42" creationId="{26C321DA-1EDE-3E4B-8B73-6477B2C6D046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5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77" creationId="{05ADD15B-C747-D340-BF8A-A1DD2A6A9324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5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9" creationId="{0D40C408-1C95-CC45-87A7-61CE8B1F9362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2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6" creationId="{0D40C408-1C95-CC45-87A7-61CE8B1F9362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10:36:26.772" v="175" actId="1076"/>
          <ac:picMkLst>
            <pc:docMk/>
            <pc:sldMk cId="3025494340" sldId="276"/>
            <ac:picMk id="5" creationId="{AD8A7DB3-3421-79DF-BC79-C3B1B8AB9691}"/>
          </ac:picMkLst>
        </pc:picChg>
        <pc:picChg chg="add mod ord">
          <ac:chgData name="Stefan Mladenovic" userId="S::stefanm.ladenovic@elfak.rs::d9b02f86-2f20-4e98-a60a-f49f09383daf" providerId="AD" clId="Web-{76ADC3DE-C439-BF57-15B9-156EF7184642}" dt="2024-05-26T10:36:40.382" v="180" actId="1076"/>
          <ac:picMkLst>
            <pc:docMk/>
            <pc:sldMk cId="3025494340" sldId="276"/>
            <ac:picMk id="6" creationId="{7B8CCDBC-4E96-8F95-0AE4-C13CA3C50E44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10:36:32.366" v="177" actId="1076"/>
          <ac:picMkLst>
            <pc:docMk/>
            <pc:sldMk cId="3025494340" sldId="276"/>
            <ac:picMk id="7" creationId="{48F227E1-F2C4-CBCA-6F6E-AC4FC40A78C7}"/>
          </ac:picMkLst>
        </pc:pic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3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51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7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83" creationId="{1FE039F1-6D47-C642-B506-452A83B0AB11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86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90" creationId="{BF3CF3DF-4809-5B42-9F22-981391379297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7" creationId="{BF3CF3DF-4809-5B42-9F22-981391379297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51:04.650" v="255" actId="20577"/>
        <pc:sldMkLst>
          <pc:docMk/>
          <pc:sldMk cId="3899232053" sldId="277"/>
        </pc:sldMkLst>
        <pc:spChg chg="mo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" creationId="{83ACD9E1-8E33-82FC-4419-B1E779A5F458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1:51:04.650" v="255" actId="20577"/>
          <ac:spMkLst>
            <pc:docMk/>
            <pc:sldMk cId="3899232053" sldId="277"/>
            <ac:spMk id="3" creationId="{2E49BA45-4174-5884-7C6E-E39263BB4B2E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1:40:42.466" v="240"/>
          <ac:spMkLst>
            <pc:docMk/>
            <pc:sldMk cId="3899232053" sldId="277"/>
            <ac:spMk id="4" creationId="{14141499-8335-CFBD-95AB-3DAAD0B4E893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7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29" creationId="{A6B8E30F-B99D-4646-9EF5-E882312911A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5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79" creationId="{75BEF7CB-BB00-3345-8542-8F0FAFE1C48B}"/>
          </ac:grpSpMkLst>
        </pc:grp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7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7" creationId="{BA7C2670-8081-9C42-82A1-23BBFAEAAABC}"/>
          </ac:cxnSpMkLst>
        </pc:cxnChg>
      </pc:sldChg>
    </pc:docChg>
  </pc:docChgLst>
  <pc:docChgLst>
    <pc:chgData name="Stefan Mladenovic" userId="S::stefanm.ladenovic@elfak.rs::d9b02f86-2f20-4e98-a60a-f49f09383daf" providerId="AD" clId="Web-{EB9ECFE2-8936-3025-6F6F-7C880CDACCF6}"/>
    <pc:docChg chg="addSld modSld addMainMaster delMainMaster">
      <pc:chgData name="Stefan Mladenovic" userId="S::stefanm.ladenovic@elfak.rs::d9b02f86-2f20-4e98-a60a-f49f09383daf" providerId="AD" clId="Web-{EB9ECFE2-8936-3025-6F6F-7C880CDACCF6}" dt="2024-05-25T10:06:50.072" v="371" actId="20577"/>
      <pc:docMkLst>
        <pc:docMk/>
      </pc:docMkLst>
      <pc:sldChg chg="addSp modSp mod setBg modClrScheme chgLayout">
        <pc:chgData name="Stefan Mladenovic" userId="S::stefanm.ladenovic@elfak.rs::d9b02f86-2f20-4e98-a60a-f49f09383daf" providerId="AD" clId="Web-{EB9ECFE2-8936-3025-6F6F-7C880CDACCF6}" dt="2024-05-25T09:11:30.822" v="65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EB9ECFE2-8936-3025-6F6F-7C880CDACCF6}" dt="2024-05-25T08:10:35.701" v="32" actId="1076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EB9ECFE2-8936-3025-6F6F-7C880CDACCF6}" dt="2024-05-25T09:11:24.869" v="64" actId="1076"/>
          <ac:spMkLst>
            <pc:docMk/>
            <pc:sldMk cId="176570759" sldId="256"/>
            <ac:spMk id="3" creationId="{00000000-0000-0000-0000-000000000000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11:30.822" v="65" actId="1076"/>
          <ac:spMkLst>
            <pc:docMk/>
            <pc:sldMk cId="176570759" sldId="256"/>
            <ac:spMk id="6" creationId="{3D3CC662-5C8C-CE01-BF1B-7C77490D804D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8:06:08.600" v="0"/>
          <ac:spMkLst>
            <pc:docMk/>
            <pc:sldMk cId="176570759" sldId="256"/>
            <ac:spMk id="9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8:06:08.600" v="0"/>
          <ac:grpSpMkLst>
            <pc:docMk/>
            <pc:sldMk cId="176570759" sldId="256"/>
            <ac:grpSpMk id="11" creationId="{66F2B51C-9578-EB41-A17E-FFF9D491ADA0}"/>
          </ac:grpSpMkLst>
        </pc:grpChg>
        <pc:picChg chg="add">
          <ac:chgData name="Stefan Mladenovic" userId="S::stefanm.ladenovic@elfak.rs::d9b02f86-2f20-4e98-a60a-f49f09383daf" providerId="AD" clId="Web-{EB9ECFE2-8936-3025-6F6F-7C880CDACCF6}" dt="2024-05-25T08:06:08.600" v="0"/>
          <ac:picMkLst>
            <pc:docMk/>
            <pc:sldMk cId="176570759" sldId="256"/>
            <ac:picMk id="4" creationId="{9036DF01-6B17-4A3B-7641-FEC3D94CD6C8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8:06:08.600" v="0"/>
          <ac:cxnSpMkLst>
            <pc:docMk/>
            <pc:sldMk cId="176570759" sldId="256"/>
            <ac:cxnSpMk id="20" creationId="{EEA70831-9A8D-3B4D-8EA5-EE32F93E94E9}"/>
          </ac:cxnSpMkLst>
        </pc:cxnChg>
      </pc:sldChg>
      <pc:sldChg chg="addSp delSp modSp new mod setBg modClrScheme chgLayout">
        <pc:chgData name="Stefan Mladenovic" userId="S::stefanm.ladenovic@elfak.rs::d9b02f86-2f20-4e98-a60a-f49f09383daf" providerId="AD" clId="Web-{EB9ECFE2-8936-3025-6F6F-7C880CDACCF6}" dt="2024-05-25T09:56:16.275" v="279" actId="20577"/>
        <pc:sldMkLst>
          <pc:docMk/>
          <pc:sldMk cId="89855854" sldId="257"/>
        </pc:sldMkLst>
        <pc:spChg chg="del">
          <ac:chgData name="Stefan Mladenovic" userId="S::stefanm.ladenovic@elfak.rs::d9b02f86-2f20-4e98-a60a-f49f09383daf" providerId="AD" clId="Web-{EB9ECFE2-8936-3025-6F6F-7C880CDACCF6}" dt="2024-05-25T09:14:03.052" v="67"/>
          <ac:spMkLst>
            <pc:docMk/>
            <pc:sldMk cId="89855854" sldId="257"/>
            <ac:spMk id="2" creationId="{5777A9B4-B552-1976-641B-29D1EF506B59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12:50.075" v="66"/>
          <ac:spMkLst>
            <pc:docMk/>
            <pc:sldMk cId="89855854" sldId="257"/>
            <ac:spMk id="3" creationId="{EA94160C-750E-3E6E-660E-7668B85F0EB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14:08.760" v="69"/>
          <ac:spMkLst>
            <pc:docMk/>
            <pc:sldMk cId="89855854" sldId="257"/>
            <ac:spMk id="12" creationId="{0FA53C0B-39AF-0F48-41E4-BEEBAED1733E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16.275" v="279" actId="20577"/>
          <ac:spMkLst>
            <pc:docMk/>
            <pc:sldMk cId="89855854" sldId="257"/>
            <ac:spMk id="14" creationId="{9E069C62-2684-2E76-D461-CBD4B603D890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22.262" v="80"/>
          <ac:spMkLst>
            <pc:docMk/>
            <pc:sldMk cId="89855854" sldId="257"/>
            <ac:spMk id="15" creationId="{64EC9CEE-4E51-96F2-6C9F-4BB1264F050E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39.549" v="90"/>
          <ac:spMkLst>
            <pc:docMk/>
            <pc:sldMk cId="89855854" sldId="257"/>
            <ac:spMk id="16" creationId="{D2CF3DA0-021E-8260-AD85-31D3642A7346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6:34.223" v="100"/>
          <ac:spMkLst>
            <pc:docMk/>
            <pc:sldMk cId="89855854" sldId="257"/>
            <ac:spMk id="17" creationId="{2E4887E4-45FD-3130-3ED4-F17518E61C2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14:36.495" v="72"/>
          <ac:spMkLst>
            <pc:docMk/>
            <pc:sldMk cId="89855854" sldId="257"/>
            <ac:spMk id="18" creationId="{557B0AD7-E991-E343-BF68-F118815215C7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56:06.306" v="277" actId="20577"/>
          <ac:spMkLst>
            <pc:docMk/>
            <pc:sldMk cId="89855854" sldId="257"/>
            <ac:spMk id="44" creationId="{C26268BB-A372-2B7F-724C-3B3F903076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16:44.098" v="103"/>
          <ac:spMkLst>
            <pc:docMk/>
            <pc:sldMk cId="89855854" sldId="257"/>
            <ac:spMk id="4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19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51" creationId="{DE48D4BE-638C-5049-8A9F-D15A86E4EB73}"/>
          </ac:grpSpMkLst>
        </pc:grpChg>
        <pc:graphicFrameChg chg="add del mod ord modGraphic">
          <ac:chgData name="Stefan Mladenovic" userId="S::stefanm.ladenovic@elfak.rs::d9b02f86-2f20-4e98-a60a-f49f09383daf" providerId="AD" clId="Web-{EB9ECFE2-8936-3025-6F6F-7C880CDACCF6}" dt="2024-05-25T09:14:05.275" v="68"/>
          <ac:graphicFrameMkLst>
            <pc:docMk/>
            <pc:sldMk cId="89855854" sldId="257"/>
            <ac:graphicFrameMk id="4" creationId="{221CAE77-C8B3-0396-418C-E929F61301C4}"/>
          </ac:graphicFrameMkLst>
        </pc:graphicFrameChg>
        <pc:picChg chg="add mod ord">
          <ac:chgData name="Stefan Mladenovic" userId="S::stefanm.ladenovic@elfak.rs::d9b02f86-2f20-4e98-a60a-f49f09383daf" providerId="AD" clId="Web-{EB9ECFE2-8936-3025-6F6F-7C880CDACCF6}" dt="2024-05-25T09:19:40.949" v="173" actId="14100"/>
          <ac:picMkLst>
            <pc:docMk/>
            <pc:sldMk cId="89855854" sldId="257"/>
            <ac:picMk id="13" creationId="{7AA56E4A-30B9-9DA1-65C3-0E9B759F0A7B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5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9" creationId="{EEA70831-9A8D-3B4D-8EA5-EE32F93E94E9}"/>
          </ac:cxnSpMkLst>
        </pc:cxnChg>
      </pc:sldChg>
      <pc:sldChg chg="addSp delSp modSp new mod setBg modClrScheme setClrOvrMap delDesignElem chgLayout">
        <pc:chgData name="Stefan Mladenovic" userId="S::stefanm.ladenovic@elfak.rs::d9b02f86-2f20-4e98-a60a-f49f09383daf" providerId="AD" clId="Web-{EB9ECFE2-8936-3025-6F6F-7C880CDACCF6}" dt="2024-05-25T09:56:42.370" v="284" actId="14100"/>
        <pc:sldMkLst>
          <pc:docMk/>
          <pc:sldMk cId="3226239818" sldId="258"/>
        </pc:sldMkLst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2" creationId="{0F02B8F3-3AF6-7C67-241B-8D5122F94B71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42.370" v="284" actId="14100"/>
          <ac:spMkLst>
            <pc:docMk/>
            <pc:sldMk cId="3226239818" sldId="258"/>
            <ac:spMk id="2" creationId="{DBEE1B32-DDB6-E53C-7F3B-C96732F9584C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3" creationId="{9E802074-D8DD-DF26-205D-2BCE745A05F2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37:48.435" v="198"/>
          <ac:spMkLst>
            <pc:docMk/>
            <pc:sldMk cId="3226239818" sldId="258"/>
            <ac:spMk id="3" creationId="{B9AF06AC-042A-98A4-AA24-73EE9BCD3835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4" creationId="{FB5D4C92-4D4A-C876-6275-9A847D5D881D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37.153" v="191"/>
          <ac:spMkLst>
            <pc:docMk/>
            <pc:sldMk cId="3226239818" sldId="258"/>
            <ac:spMk id="36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1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4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8.419" v="197"/>
          <ac:spMkLst>
            <pc:docMk/>
            <pc:sldMk cId="3226239818" sldId="258"/>
            <ac:spMk id="6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3:58.772" v="207"/>
          <ac:spMkLst>
            <pc:docMk/>
            <pc:sldMk cId="3226239818" sldId="258"/>
            <ac:spMk id="67" creationId="{4EFE82FE-7465-AE46-88DF-34D347E83B84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31.151" v="281" actId="20577"/>
          <ac:spMkLst>
            <pc:docMk/>
            <pc:sldMk cId="3226239818" sldId="258"/>
            <ac:spMk id="68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1.460" v="209"/>
          <ac:spMkLst>
            <pc:docMk/>
            <pc:sldMk cId="3226239818" sldId="258"/>
            <ac:spMk id="9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7.820" v="211"/>
          <ac:spMkLst>
            <pc:docMk/>
            <pc:sldMk cId="3226239818" sldId="258"/>
            <ac:spMk id="10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44:17.835" v="212"/>
          <ac:spMkLst>
            <pc:docMk/>
            <pc:sldMk cId="3226239818" sldId="258"/>
            <ac:spMk id="11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2.810" v="193"/>
          <ac:grpSpMkLst>
            <pc:docMk/>
            <pc:sldMk cId="3226239818" sldId="258"/>
            <ac:grpSpMk id="12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40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5.903" v="195"/>
          <ac:grpSpMkLst>
            <pc:docMk/>
            <pc:sldMk cId="3226239818" sldId="258"/>
            <ac:grpSpMk id="55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5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65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3:58.772" v="207"/>
          <ac:grpSpMkLst>
            <pc:docMk/>
            <pc:sldMk cId="3226239818" sldId="258"/>
            <ac:grpSpMk id="69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73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92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2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5" creationId="{E9EEDFCB-2A3D-724C-808B-F598214AFD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0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11" creationId="{0A30B600-877F-7746-B57D-25C3B476FE7A}"/>
          </ac:grpSpMkLst>
        </pc:grpChg>
        <pc:cxnChg chg="add del">
          <ac:chgData name="Stefan Mladenovic" userId="S::stefanm.ladenovic@elfak.rs::d9b02f86-2f20-4e98-a60a-f49f09383daf" providerId="AD" clId="Web-{EB9ECFE2-8936-3025-6F6F-7C880CDACCF6}" dt="2024-05-25T09:37:42.810" v="193"/>
          <ac:cxnSpMkLst>
            <pc:docMk/>
            <pc:sldMk cId="3226239818" sldId="258"/>
            <ac:cxnSpMk id="10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5.903" v="195"/>
          <ac:cxnSpMkLst>
            <pc:docMk/>
            <pc:sldMk cId="3226239818" sldId="258"/>
            <ac:cxnSpMk id="18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8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3:58.772" v="207"/>
          <ac:cxnSpMkLst>
            <pc:docMk/>
            <pc:sldMk cId="3226239818" sldId="258"/>
            <ac:cxnSpMk id="71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88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100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6" creationId="{8C393749-7AE6-1341-8D2D-3F0369850FF2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09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12" creationId="{BE2AC807-9FDE-674F-84BF-EC319D683243}"/>
          </ac:cxnSpMkLst>
        </pc:cxnChg>
      </pc:sldChg>
      <pc:sldChg chg="new">
        <pc:chgData name="Stefan Mladenovic" userId="S::stefanm.ladenovic@elfak.rs::d9b02f86-2f20-4e98-a60a-f49f09383daf" providerId="AD" clId="Web-{EB9ECFE2-8936-3025-6F6F-7C880CDACCF6}" dt="2024-05-25T09:53:44.209" v="260"/>
        <pc:sldMkLst>
          <pc:docMk/>
          <pc:sldMk cId="2899302200" sldId="259"/>
        </pc:sldMkLst>
      </pc:sldChg>
      <pc:sldChg chg="addSp delSp modSp new mod setBg">
        <pc:chgData name="Stefan Mladenovic" userId="S::stefanm.ladenovic@elfak.rs::d9b02f86-2f20-4e98-a60a-f49f09383daf" providerId="AD" clId="Web-{EB9ECFE2-8936-3025-6F6F-7C880CDACCF6}" dt="2024-05-25T10:06:50.072" v="371" actId="20577"/>
        <pc:sldMkLst>
          <pc:docMk/>
          <pc:sldMk cId="839672489" sldId="260"/>
        </pc:sldMkLst>
        <pc:spChg chg="add del mod">
          <ac:chgData name="Stefan Mladenovic" userId="S::stefanm.ladenovic@elfak.rs::d9b02f86-2f20-4e98-a60a-f49f09383daf" providerId="AD" clId="Web-{EB9ECFE2-8936-3025-6F6F-7C880CDACCF6}" dt="2024-05-25T09:55:13.727" v="265"/>
          <ac:spMkLst>
            <pc:docMk/>
            <pc:sldMk cId="839672489" sldId="260"/>
            <ac:spMk id="2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5:25.649" v="268"/>
          <ac:spMkLst>
            <pc:docMk/>
            <pc:sldMk cId="839672489" sldId="260"/>
            <ac:spMk id="3" creationId="{88C9155B-090F-7D13-E666-3814C1C5B71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59:23.171" v="306"/>
          <ac:spMkLst>
            <pc:docMk/>
            <pc:sldMk cId="839672489" sldId="260"/>
            <ac:spMk id="4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3.890" v="308"/>
          <ac:spMkLst>
            <pc:docMk/>
            <pc:sldMk cId="839672489" sldId="260"/>
            <ac:spMk id="5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6.905" v="310"/>
          <ac:spMkLst>
            <pc:docMk/>
            <pc:sldMk cId="839672489" sldId="260"/>
            <ac:spMk id="6" creationId="{D7F837D4-89AF-2483-7DC3-E6B591690968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3:26.395" v="336"/>
          <ac:spMkLst>
            <pc:docMk/>
            <pc:sldMk cId="839672489" sldId="260"/>
            <ac:spMk id="10" creationId="{75D56B3F-169B-8AA9-DDA5-CB1A7E66D83A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5:55.024" v="356"/>
          <ac:spMkLst>
            <pc:docMk/>
            <pc:sldMk cId="839672489" sldId="260"/>
            <ac:spMk id="11" creationId="{DE40A496-16DC-4564-7309-5F948CDE9889}"/>
          </ac:spMkLst>
        </pc:spChg>
        <pc:spChg chg="add del topLvl">
          <ac:chgData name="Stefan Mladenovic" userId="S::stefanm.ladenovic@elfak.rs::d9b02f86-2f20-4e98-a60a-f49f09383daf" providerId="AD" clId="Web-{EB9ECFE2-8936-3025-6F6F-7C880CDACCF6}" dt="2024-05-25T10:03:24.552" v="335"/>
          <ac:spMkLst>
            <pc:docMk/>
            <pc:sldMk cId="839672489" sldId="260"/>
            <ac:spMk id="13" creationId="{F1C83E93-2B80-4E4D-EA27-08EE120CEBA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7" creationId="{97550082-D118-CA34-6524-433DAE757F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8" creationId="{32C77757-BC03-ABDB-7CDA-0B92A053C21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9" creationId="{4132E405-12F2-F982-CE53-206ADD2940E8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20" creationId="{D7CA4BF0-6982-B443-5CBD-5EDFA159B748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10:06:50.072" v="371" actId="20577"/>
          <ac:spMkLst>
            <pc:docMk/>
            <pc:sldMk cId="839672489" sldId="260"/>
            <ac:spMk id="21" creationId="{9F9D44CD-6F64-5DEB-E89D-FF4C16B3F5F2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15" v="340"/>
          <ac:spMkLst>
            <pc:docMk/>
            <pc:sldMk cId="839672489" sldId="260"/>
            <ac:spMk id="9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109" creationId="{4EFE82FE-7465-AE46-88DF-34D347E83B84}"/>
          </ac:spMkLst>
        </pc:spChg>
        <pc:grpChg chg="add del mod">
          <ac:chgData name="Stefan Mladenovic" userId="S::stefanm.ladenovic@elfak.rs::d9b02f86-2f20-4e98-a60a-f49f09383daf" providerId="AD" clId="Web-{EB9ECFE2-8936-3025-6F6F-7C880CDACCF6}" dt="2024-05-25T10:03:24.552" v="335"/>
          <ac:grpSpMkLst>
            <pc:docMk/>
            <pc:sldMk cId="839672489" sldId="260"/>
            <ac:grpSpMk id="9" creationId="{A698F65C-DE95-FD27-F044-65288D51A9F7}"/>
          </ac:grpSpMkLst>
        </pc:grpChg>
        <pc:grpChg chg="add del mod ord topLvl">
          <ac:chgData name="Stefan Mladenovic" userId="S::stefanm.ladenovic@elfak.rs::d9b02f86-2f20-4e98-a60a-f49f09383daf" providerId="AD" clId="Web-{EB9ECFE2-8936-3025-6F6F-7C880CDACCF6}" dt="2024-05-25T10:03:40.974" v="338"/>
          <ac:grpSpMkLst>
            <pc:docMk/>
            <pc:sldMk cId="839672489" sldId="260"/>
            <ac:grpSpMk id="14" creationId="{ED020D22-2196-3515-1474-8167061AC2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5" creationId="{B7766B3C-3BAD-4E2D-5F4C-93E03644ADEC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6" creationId="{AC989109-F7B4-724B-075B-545F34ABA046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2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55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6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96" creationId="{66F2B51C-9578-EB41-A17E-FFF9D491ADA0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07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10" creationId="{26C321DA-1EDE-3E4B-8B73-6477B2C6D046}"/>
          </ac:grpSpMkLst>
        </pc:grpChg>
        <pc:picChg chg="add del mod">
          <ac:chgData name="Stefan Mladenovic" userId="S::stefanm.ladenovic@elfak.rs::d9b02f86-2f20-4e98-a60a-f49f09383daf" providerId="AD" clId="Web-{EB9ECFE2-8936-3025-6F6F-7C880CDACCF6}" dt="2024-05-25T10:01:00.907" v="317"/>
          <ac:picMkLst>
            <pc:docMk/>
            <pc:sldMk cId="839672489" sldId="260"/>
            <ac:picMk id="7" creationId="{46DC8515-701B-4AD2-E0EF-DE25564F50C7}"/>
          </ac:picMkLst>
        </pc:picChg>
        <pc:picChg chg="add del mod">
          <ac:chgData name="Stefan Mladenovic" userId="S::stefanm.ladenovic@elfak.rs::d9b02f86-2f20-4e98-a60a-f49f09383daf" providerId="AD" clId="Web-{EB9ECFE2-8936-3025-6F6F-7C880CDACCF6}" dt="2024-05-25T10:02:55.598" v="319"/>
          <ac:picMkLst>
            <pc:docMk/>
            <pc:sldMk cId="839672489" sldId="260"/>
            <ac:picMk id="8" creationId="{A6BD9939-71B7-4285-2F77-070F2F8B0E71}"/>
          </ac:picMkLst>
        </pc:picChg>
        <pc:picChg chg="add mod">
          <ac:chgData name="Stefan Mladenovic" userId="S::stefanm.ladenovic@elfak.rs::d9b02f86-2f20-4e98-a60a-f49f09383daf" providerId="AD" clId="Web-{EB9ECFE2-8936-3025-6F6F-7C880CDACCF6}" dt="2024-05-25T10:03:59.631" v="341"/>
          <ac:picMkLst>
            <pc:docMk/>
            <pc:sldMk cId="839672489" sldId="260"/>
            <ac:picMk id="12" creationId="{5CDC5A77-24FE-2119-E27C-22563DB354D1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51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61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9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105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0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11" creationId="{EEA70831-9A8D-3B4D-8EA5-EE32F93E94E9}"/>
          </ac:cxnSpMkLst>
        </pc:cxnChg>
      </pc:sldChg>
      <pc:sldChg chg="addSp delSp modSp new mod setBg setClrOvrMap">
        <pc:chgData name="Stefan Mladenovic" userId="S::stefanm.ladenovic@elfak.rs::d9b02f86-2f20-4e98-a60a-f49f09383daf" providerId="AD" clId="Web-{EB9ECFE2-8936-3025-6F6F-7C880CDACCF6}" dt="2024-05-25T09:58:54.935" v="305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2" creationId="{D3482977-D0E8-DB24-84AC-3C14EEB4353E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7:45.137" v="291"/>
          <ac:spMkLst>
            <pc:docMk/>
            <pc:sldMk cId="3010528732" sldId="261"/>
            <ac:spMk id="3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67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102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5" creationId="{B4F75AE3-A3AC-DE4C-98FE-EC9DC3BF8DA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2" creationId="{8B80D579-AC08-8D49-BB6A-21123F80B589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2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30" creationId="{B4F75AE3-A3AC-DE4C-98FE-EC9DC3BF8DA5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7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39" creationId="{A6B8E30F-B99D-4646-9EF5-E882312911A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9" creationId="{1C054FC3-922A-EC40-AC25-A59AF5378B18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74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75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106" creationId="{1C054FC3-922A-EC40-AC25-A59AF5378B18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109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1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24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2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31" creationId="{44406D7A-DB1A-D940-8AD1-93FAF9DD7199}"/>
          </ac:grpSpMkLst>
        </pc:grpChg>
        <pc:picChg chg="add del">
          <ac:chgData name="Stefan Mladenovic" userId="S::stefanm.ladenovic@elfak.rs::d9b02f86-2f20-4e98-a60a-f49f09383daf" providerId="AD" clId="Web-{EB9ECFE2-8936-3025-6F6F-7C880CDACCF6}" dt="2024-05-25T09:58:45.310" v="300"/>
          <ac:picMkLst>
            <pc:docMk/>
            <pc:sldMk cId="3010528732" sldId="261"/>
            <ac:picMk id="71" creationId="{A3A62B65-0D93-6065-1E59-F461FC6BA451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48.045" v="302"/>
          <ac:picMkLst>
            <pc:docMk/>
            <pc:sldMk cId="3010528732" sldId="261"/>
            <ac:picMk id="121" creationId="{DE4CB9E4-9AAD-AC23-E6A1-9B187FD66002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54.920" v="304"/>
          <ac:picMkLst>
            <pc:docMk/>
            <pc:sldMk cId="3010528732" sldId="261"/>
            <ac:picMk id="129" creationId="{3D63DDE8-3F7D-8CD7-0A44-0A7B6A8D31B5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3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7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8" creationId="{BA7C2670-8081-9C42-82A1-23BBFAEAAABC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0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1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7" creationId="{41C79BB7-CCAB-2243-9830-5569626C4D01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19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23" creationId="{EC392F51-F23E-E242-9750-A5B1F128E57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20" v="304"/>
          <ac:cxnSpMkLst>
            <pc:docMk/>
            <pc:sldMk cId="3010528732" sldId="261"/>
            <ac:cxnSpMk id="127" creationId="{D33A3282-0389-C547-8CA6-7F3E7F27B34D}"/>
          </ac:cxnSpMkLst>
        </pc:cxnChg>
      </pc:sldChg>
      <pc:sldMasterChg chg="del del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2694809886" sldId="2147483648"/>
        </pc:sldMasterMkLst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082658918" sldId="2147483649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86954500" sldId="2147483650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2359007608" sldId="2147483651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83060489" sldId="2147483652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81488179" sldId="2147483653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39274352" sldId="2147483654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147506243" sldId="2147483655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10763909" sldId="2147483656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483497340" sldId="2147483657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76506935" sldId="2147483658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0337509" sldId="2147483659"/>
          </pc:sldLayoutMkLst>
        </pc:sldLayoutChg>
      </pc:sldMasterChg>
      <pc:sldMasterChg chg="add add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3064989359" sldId="2147483699"/>
        </pc:sldMasterMkLst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61551645" sldId="2147483688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55697252" sldId="2147483689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7295396" sldId="2147483690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3657998594" sldId="2147483691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8525659" sldId="2147483692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786096779" sldId="2147483693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2615086" sldId="2147483694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469686448" sldId="2147483695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303243031" sldId="2147483696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128673539" sldId="2147483697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4103989473" sldId="2147483698"/>
          </pc:sldLayoutMkLst>
        </pc:sldLayoutChg>
      </pc:sldMasterChg>
    </pc:docChg>
  </pc:docChgLst>
  <pc:docChgLst>
    <pc:chgData name="Stefan Mladenovic" userId="S::stefanm.ladenovic@elfak.rs::d9b02f86-2f20-4e98-a60a-f49f09383daf" providerId="AD" clId="Web-{34BBED90-8B03-ADDB-744D-17B2211F02C2}"/>
    <pc:docChg chg="addSld modSld">
      <pc:chgData name="Stefan Mladenovic" userId="S::stefanm.ladenovic@elfak.rs::d9b02f86-2f20-4e98-a60a-f49f09383daf" providerId="AD" clId="Web-{34BBED90-8B03-ADDB-744D-17B2211F02C2}" dt="2024-05-25T16:21:55.201" v="26"/>
      <pc:docMkLst>
        <pc:docMk/>
      </pc:docMkLst>
      <pc:sldChg chg="modSp">
        <pc:chgData name="Stefan Mladenovic" userId="S::stefanm.ladenovic@elfak.rs::d9b02f86-2f20-4e98-a60a-f49f09383daf" providerId="AD" clId="Web-{34BBED90-8B03-ADDB-744D-17B2211F02C2}" dt="2024-05-25T16:10:28.387" v="1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34BBED90-8B03-ADDB-744D-17B2211F02C2}" dt="2024-05-25T16:10:28.387" v="1" actId="1076"/>
          <ac:spMkLst>
            <pc:docMk/>
            <pc:sldMk cId="176570759" sldId="256"/>
            <ac:spMk id="3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10:23.136" v="0" actId="1076"/>
          <ac:spMkLst>
            <pc:docMk/>
            <pc:sldMk cId="176570759" sldId="256"/>
            <ac:spMk id="6" creationId="{3D3CC662-5C8C-CE01-BF1B-7C77490D804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11:10.296" v="2" actId="20577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34BBED90-8B03-ADDB-744D-17B2211F02C2}" dt="2024-05-25T16:11:10.296" v="2" actId="20577"/>
          <ac:spMkLst>
            <pc:docMk/>
            <pc:sldMk cId="4069951827" sldId="262"/>
            <ac:spMk id="4" creationId="{E732BEDF-E9CA-1B66-C045-6047DABD723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21:05.135" v="24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34BBED90-8B03-ADDB-744D-17B2211F02C2}" dt="2024-05-25T16:11:24.140" v="3" actId="20577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5.135" v="24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2.322" v="23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addSp delSp modSp new mod setBg">
        <pc:chgData name="Stefan Mladenovic" userId="S::stefanm.ladenovic@elfak.rs::d9b02f86-2f20-4e98-a60a-f49f09383daf" providerId="AD" clId="Web-{34BBED90-8B03-ADDB-744D-17B2211F02C2}" dt="2024-05-25T16:21:55.201" v="26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3" creationId="{C2F29D36-70FC-BE37-7DBE-E2F1D0A1EA8A}"/>
          </ac:spMkLst>
        </pc:spChg>
        <pc:spChg chg="del">
          <ac:chgData name="Stefan Mladenovic" userId="S::stefanm.ladenovic@elfak.rs::d9b02f86-2f20-4e98-a60a-f49f09383daf" providerId="AD" clId="Web-{34BBED90-8B03-ADDB-744D-17B2211F02C2}" dt="2024-05-25T16:21:44.919" v="25"/>
          <ac:spMkLst>
            <pc:docMk/>
            <pc:sldMk cId="1635220357" sldId="266"/>
            <ac:spMk id="4" creationId="{B00FAC05-4CC4-FDAE-0A22-B37C470D1513}"/>
          </ac:spMkLst>
        </pc:spChg>
        <pc:spChg chg="ad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7" creationId="{C7F2E4D6-EF46-1C43-8F3E-3620C3C83F36}"/>
          </ac:spMkLst>
        </pc:s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29" creationId="{05ADD15B-C747-D340-BF8A-A1DD2A6A9324}"/>
          </ac:grpSpMkLst>
        </pc:grpChg>
        <pc:picChg chg="add mod ord">
          <ac:chgData name="Stefan Mladenovic" userId="S::stefanm.ladenovic@elfak.rs::d9b02f86-2f20-4e98-a60a-f49f09383daf" providerId="AD" clId="Web-{34BBED90-8B03-ADDB-744D-17B2211F02C2}" dt="2024-05-25T16:21:55.201" v="26"/>
          <ac:picMkLst>
            <pc:docMk/>
            <pc:sldMk cId="1635220357" sldId="266"/>
            <ac:picMk id="5" creationId="{94E4976F-2B7F-4453-548D-55959160B151}"/>
          </ac:picMkLst>
        </pc:pic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35" creationId="{1FE039F1-6D47-C642-B506-452A83B0AB11}"/>
          </ac:cxnSpMkLst>
        </pc:cxnChg>
      </pc:sldChg>
      <pc:sldChg chg="new">
        <pc:chgData name="Stefan Mladenovic" userId="S::stefanm.ladenovic@elfak.rs::d9b02f86-2f20-4e98-a60a-f49f09383daf" providerId="AD" clId="Web-{34BBED90-8B03-ADDB-744D-17B2211F02C2}" dt="2024-05-25T16:16:55.789" v="12"/>
        <pc:sldMkLst>
          <pc:docMk/>
          <pc:sldMk cId="331792858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945370" y="1590810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r-Latn-RS" sz="3200" b="0" dirty="0">
                <a:latin typeface="Calibri"/>
                <a:ea typeface="+mj-lt"/>
                <a:cs typeface="+mj-lt"/>
              </a:rPr>
              <a:t>Obrada transakcija, planovi izvršavanja </a:t>
            </a:r>
            <a:r>
              <a:rPr lang="sr-Latn-RS" sz="3400" b="0" dirty="0">
                <a:latin typeface="Calibri"/>
                <a:ea typeface="+mj-lt"/>
                <a:cs typeface="+mj-lt"/>
              </a:rPr>
              <a:t>transakcija</a:t>
            </a:r>
            <a:r>
              <a:rPr lang="sr-Latn-RS" sz="3200" b="0" dirty="0">
                <a:latin typeface="Calibri"/>
                <a:ea typeface="+mj-lt"/>
                <a:cs typeface="+mj-lt"/>
              </a:rPr>
              <a:t>, izolacija i zaključavanje kod MS SQL baze podataka</a:t>
            </a:r>
            <a:endParaRPr lang="sr-Latn-RS" sz="3200">
              <a:latin typeface="Calibri"/>
              <a:cs typeface="Calibri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803751" y="5250857"/>
            <a:ext cx="2959915" cy="1547748"/>
          </a:xfrm>
        </p:spPr>
        <p:txBody>
          <a:bodyPr>
            <a:normAutofit/>
          </a:bodyPr>
          <a:lstStyle/>
          <a:p>
            <a:endParaRPr lang="sr-Latn-RS" sz="1800" dirty="0"/>
          </a:p>
          <a:p>
            <a:endParaRPr lang="sr-Latn-RS" sz="1800" dirty="0">
              <a:ea typeface="+mn-lt"/>
              <a:cs typeface="+mn-lt"/>
            </a:endParaRPr>
          </a:p>
          <a:p>
            <a:r>
              <a:rPr lang="sr-Latn-RS" sz="1800" dirty="0"/>
              <a:t>Student:</a:t>
            </a:r>
            <a:br>
              <a:rPr lang="sr-Latn-RS" sz="1800" dirty="0">
                <a:ea typeface="+mn-lt"/>
                <a:cs typeface="+mn-lt"/>
              </a:rPr>
            </a:br>
            <a:r>
              <a:rPr lang="sr-Latn-RS" sz="1800" dirty="0">
                <a:ea typeface="+mn-lt"/>
                <a:cs typeface="+mn-lt"/>
              </a:rPr>
              <a:t>Stefan Mladenović 1694 </a:t>
            </a:r>
            <a:endParaRPr lang="sr-Latn-RS" sz="1800" dirty="0"/>
          </a:p>
          <a:p>
            <a:endParaRPr lang="sr-Latn-RS" sz="1800" dirty="0"/>
          </a:p>
          <a:p>
            <a:endParaRPr lang="sr-Latn-RS" sz="1800" dirty="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9036DF01-6B17-4A3B-7641-FEC3D94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6" r="29776" b="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dnaslov 2">
            <a:extLst>
              <a:ext uri="{FF2B5EF4-FFF2-40B4-BE49-F238E27FC236}">
                <a16:creationId xmlns:a16="http://schemas.microsoft.com/office/drawing/2014/main" id="{3D3CC662-5C8C-CE01-BF1B-7C77490D804D}"/>
              </a:ext>
            </a:extLst>
          </p:cNvPr>
          <p:cNvSpPr txBox="1">
            <a:spLocks/>
          </p:cNvSpPr>
          <p:nvPr/>
        </p:nvSpPr>
        <p:spPr>
          <a:xfrm>
            <a:off x="4734912" y="5246020"/>
            <a:ext cx="3867059" cy="188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1800" dirty="0"/>
          </a:p>
          <a:p>
            <a:endParaRPr lang="sr-Latn-RS" sz="1800" dirty="0">
              <a:ea typeface="+mn-lt"/>
              <a:cs typeface="+mn-lt"/>
            </a:endParaRPr>
          </a:p>
          <a:p>
            <a:r>
              <a:rPr lang="sr-Latn-RS" sz="1800" dirty="0">
                <a:ea typeface="+mn-lt"/>
                <a:cs typeface="+mn-lt"/>
              </a:rPr>
              <a:t>Mentor:</a:t>
            </a:r>
            <a:r>
              <a:rPr lang="sr-Latn-R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br>
              <a:rPr lang="sr-Latn-RS" sz="1800" dirty="0">
                <a:ea typeface="+mn-lt"/>
                <a:cs typeface="+mn-lt"/>
              </a:rPr>
            </a:br>
            <a:r>
              <a:rPr lang="sr-Latn-RS" sz="1800" dirty="0">
                <a:solidFill>
                  <a:srgbClr val="0D0D0D"/>
                </a:solidFill>
                <a:ea typeface="+mn-lt"/>
                <a:cs typeface="+mn-lt"/>
              </a:rPr>
              <a:t>Prof. dr Aleksandar Stanimirović</a:t>
            </a:r>
            <a:endParaRPr lang="sr-Latn-RS" sz="1800" dirty="0"/>
          </a:p>
          <a:p>
            <a:pPr algn="r"/>
            <a:endParaRPr lang="sr-Latn-RS" sz="1800" dirty="0"/>
          </a:p>
          <a:p>
            <a:endParaRPr lang="sr-Latn-RS" sz="1800" dirty="0"/>
          </a:p>
          <a:p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sr-Latn-R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3949" y="778713"/>
            <a:ext cx="5827178" cy="156423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Calibri"/>
                <a:ea typeface="Calibri"/>
                <a:cs typeface="Calibri"/>
              </a:rPr>
              <a:t>Read Uncommitted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nekomitovanih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iz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drugih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transakcija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 dirty="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Najviša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brzina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 dirty="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 dirty="0">
                <a:latin typeface="Calibri"/>
                <a:ea typeface="Calibri"/>
                <a:cs typeface="Calibri"/>
              </a:rPr>
              <a:t> "</a:t>
            </a:r>
            <a:r>
              <a:rPr lang="en-US" sz="1400" err="1">
                <a:latin typeface="Calibri"/>
                <a:ea typeface="Calibri"/>
                <a:cs typeface="Calibri"/>
              </a:rPr>
              <a:t>prljavih</a:t>
            </a:r>
            <a:r>
              <a:rPr lang="en-US" sz="1400" dirty="0">
                <a:latin typeface="Calibri"/>
                <a:ea typeface="Calibri"/>
                <a:cs typeface="Calibri"/>
              </a:rPr>
              <a:t>"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 dirty="0">
                <a:latin typeface="Calibri"/>
                <a:ea typeface="Calibri"/>
                <a:cs typeface="Calibri"/>
              </a:rPr>
              <a:t>, </a:t>
            </a:r>
            <a:r>
              <a:rPr lang="en-US" sz="1400" err="1">
                <a:latin typeface="Calibri"/>
                <a:ea typeface="Calibri"/>
                <a:cs typeface="Calibri"/>
              </a:rPr>
              <a:t>gde</a:t>
            </a:r>
            <a:r>
              <a:rPr lang="en-US" sz="1400" dirty="0">
                <a:latin typeface="Calibri"/>
                <a:ea typeface="Calibri"/>
                <a:cs typeface="Calibri"/>
              </a:rPr>
              <a:t> se </a:t>
            </a:r>
            <a:r>
              <a:rPr lang="en-US" sz="1400" err="1">
                <a:latin typeface="Calibri"/>
                <a:ea typeface="Calibri"/>
                <a:cs typeface="Calibri"/>
              </a:rPr>
              <a:t>čitaju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nekomitovane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promene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Čuvar mesta za sadržaj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94E4976F-2B7F-4453-548D-55959160B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4711" y="2768607"/>
            <a:ext cx="9022388" cy="31127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</a:rPr>
              <a:t>Read Committed: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samo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komitovanih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 dirty="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Sprečava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prljava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 dirty="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pojave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neponovljivih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fantomskih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7" name="Čuvar mesta za sadržaj 6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80580756-1912-AC71-712B-1CE974EF9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6596" y="1632169"/>
            <a:ext cx="6430513" cy="358501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4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Calibri"/>
                <a:ea typeface="+mn-lt"/>
                <a:cs typeface="+mn-lt"/>
              </a:rPr>
              <a:t>Repeatable Read: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se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podaci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koji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pročitani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početku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neće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promeniti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dirty="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Mogućnost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pojave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fantomskih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novi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redovi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biti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dodati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377ED00A-340B-F212-E5CF-F3B623711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9699" y="1901156"/>
            <a:ext cx="6016905" cy="3054668"/>
          </a:xfrm>
        </p:spPr>
      </p:pic>
    </p:spTree>
    <p:extLst>
      <p:ext uri="{BB962C8B-B14F-4D97-AF65-F5344CB8AC3E}">
        <p14:creationId xmlns:p14="http://schemas.microsoft.com/office/powerpoint/2010/main" val="370467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Calibri"/>
                <a:ea typeface="+mn-lt"/>
                <a:cs typeface="+mn-lt"/>
              </a:rPr>
              <a:t>Snapshot: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vidi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doslednu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sliku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trenutku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njenog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početka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dirty="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Eliminiše 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memorije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za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skladištenje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snimaka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endParaRPr lang="en-US" sz="1400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Čuvar mesta za sadržaj 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0E4C2A07-A65A-DE75-E43D-129FA1EAE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6304" y="1923206"/>
            <a:ext cx="6925148" cy="2756569"/>
          </a:xfrm>
        </p:spPr>
      </p:pic>
    </p:spTree>
    <p:extLst>
      <p:ext uri="{BB962C8B-B14F-4D97-AF65-F5344CB8AC3E}">
        <p14:creationId xmlns:p14="http://schemas.microsoft.com/office/powerpoint/2010/main" val="123449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Calibri"/>
                <a:ea typeface="+mn-lt"/>
                <a:cs typeface="+mn-lt"/>
              </a:rPr>
              <a:t>Serializable: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Najstrožiji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funkcionišu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kao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serijalizovane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vrste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anomalija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 dirty="0">
                <a:latin typeface="Calibri"/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Najmanje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efikasan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zbog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zastoja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zaključavanja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endParaRPr lang="en-US" sz="1400" dirty="0"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E0692F6D-3170-0437-B1FE-661E2E210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1153" y="1618455"/>
            <a:ext cx="6163147" cy="3658557"/>
          </a:xfrm>
        </p:spPr>
      </p:pic>
    </p:spTree>
    <p:extLst>
      <p:ext uri="{BB962C8B-B14F-4D97-AF65-F5344CB8AC3E}">
        <p14:creationId xmlns:p14="http://schemas.microsoft.com/office/powerpoint/2010/main" val="5465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21F8A08-CF2A-0EFA-3E40-C2E32BCB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7617"/>
            <a:ext cx="6400999" cy="853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Zaključavanje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ABCD1E6-3A2B-5744-FFD5-D888C3B5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1528865"/>
            <a:ext cx="6400999" cy="4232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err="1">
                <a:latin typeface="Calibri"/>
                <a:ea typeface="+mn-lt"/>
                <a:cs typeface="+mn-lt"/>
              </a:rPr>
              <a:t>Šta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predstavlja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600" dirty="0">
                <a:latin typeface="Calibri"/>
                <a:ea typeface="+mn-lt"/>
                <a:cs typeface="+mn-lt"/>
              </a:rPr>
              <a:t>?</a:t>
            </a:r>
            <a:endParaRPr lang="en-US" sz="1600" dirty="0">
              <a:latin typeface="Calibri"/>
              <a:cs typeface="Calibri"/>
            </a:endParaRPr>
          </a:p>
          <a:p>
            <a:endParaRPr lang="en-US" sz="1600" dirty="0">
              <a:latin typeface="Calibri"/>
              <a:cs typeface="Calibri"/>
            </a:endParaRPr>
          </a:p>
          <a:p>
            <a:r>
              <a:rPr lang="en-US" sz="16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600" dirty="0">
                <a:latin typeface="Calibri"/>
                <a:ea typeface="+mn-lt"/>
                <a:cs typeface="+mn-lt"/>
              </a:rPr>
              <a:t> je </a:t>
            </a:r>
            <a:r>
              <a:rPr lang="en-US" sz="1600" err="1">
                <a:latin typeface="Calibri"/>
                <a:ea typeface="+mn-lt"/>
                <a:cs typeface="+mn-lt"/>
              </a:rPr>
              <a:t>mehanizam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kojim</a:t>
            </a:r>
            <a:r>
              <a:rPr lang="en-US" sz="1600" dirty="0">
                <a:latin typeface="Calibri"/>
                <a:ea typeface="+mn-lt"/>
                <a:cs typeface="+mn-lt"/>
              </a:rPr>
              <a:t> SQL Server </a:t>
            </a:r>
            <a:r>
              <a:rPr lang="en-US" sz="1600" err="1">
                <a:latin typeface="Calibri"/>
                <a:ea typeface="+mn-lt"/>
                <a:cs typeface="+mn-lt"/>
              </a:rPr>
              <a:t>upravlja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konkurentnim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pristupom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podacima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cs typeface="Calibri"/>
            </a:endParaRPr>
          </a:p>
          <a:p>
            <a:r>
              <a:rPr lang="en-US" sz="1600" err="1">
                <a:latin typeface="Calibri"/>
                <a:ea typeface="+mn-lt"/>
                <a:cs typeface="+mn-lt"/>
              </a:rPr>
              <a:t>Osigurava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doslednost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integritet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podataka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sprečavajući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sukobe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između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transakcija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koje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istovremeno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pristupaju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menjaju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podatke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 err="1">
                <a:latin typeface="Calibri"/>
                <a:ea typeface="+mn-lt"/>
                <a:cs typeface="+mn-lt"/>
              </a:rPr>
              <a:t>Pomaže</a:t>
            </a:r>
            <a:r>
              <a:rPr lang="en-US" sz="1600" dirty="0">
                <a:latin typeface="Calibri"/>
                <a:ea typeface="+mn-lt"/>
                <a:cs typeface="+mn-lt"/>
              </a:rPr>
              <a:t> u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izbegavanju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anomalija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kao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što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su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prljava</a:t>
            </a:r>
            <a:r>
              <a:rPr lang="en-US" sz="1600" dirty="0">
                <a:latin typeface="Calibri"/>
                <a:ea typeface="+mn-lt"/>
                <a:cs typeface="+mn-lt"/>
              </a:rPr>
              <a:t>,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neponovljiva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fantomska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čitanja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D9D9291-AD33-2A99-5A81-E9CD1C675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2156" y="1128068"/>
            <a:ext cx="2412122" cy="49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A47E15-E0C5-4441-212A-5AA3E3BB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/>
                <a:ea typeface="+mj-lt"/>
                <a:cs typeface="+mj-lt"/>
              </a:rPr>
              <a:t>Vrste zaključavanja</a:t>
            </a:r>
            <a:endParaRPr lang="sr-Latn-R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96C54AF-9A4E-9D98-7177-6A7E1C45C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dirty="0" err="1">
                <a:latin typeface="Calibri"/>
                <a:ea typeface="+mn-lt"/>
                <a:cs typeface="+mn-lt"/>
              </a:rPr>
              <a:t>Shared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dirty="0" err="1">
                <a:latin typeface="Calibri"/>
                <a:ea typeface="+mn-lt"/>
                <a:cs typeface="+mn-lt"/>
              </a:rPr>
              <a:t>Exclusive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dirty="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dirty="0" err="1">
                <a:latin typeface="Calibri"/>
                <a:ea typeface="+mn-lt"/>
                <a:cs typeface="+mn-lt"/>
              </a:rPr>
              <a:t>Intent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dirty="0" err="1">
                <a:latin typeface="Calibri"/>
                <a:ea typeface="+mn-lt"/>
                <a:cs typeface="+mn-lt"/>
              </a:rPr>
              <a:t>Schema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dirty="0" err="1">
                <a:latin typeface="Calibri"/>
                <a:ea typeface="+mn-lt"/>
                <a:cs typeface="+mn-lt"/>
              </a:rPr>
              <a:t>Bulk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dirty="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Key-range</a:t>
            </a:r>
            <a:r>
              <a:rPr lang="sr-Latn-RS" sz="1400" dirty="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 dirty="0">
                <a:latin typeface="Calibri"/>
                <a:ea typeface="+mn-lt"/>
                <a:cs typeface="+mn-lt"/>
              </a:rPr>
              <a:t> </a:t>
            </a:r>
            <a:endParaRPr lang="sr-Latn-R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29994C0-B6AF-32CF-7241-CFF60B33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Eskalacija</a:t>
            </a:r>
            <a:r>
              <a:rPr lang="en-US" dirty="0"/>
              <a:t> </a:t>
            </a:r>
            <a:r>
              <a:rPr lang="en-US" dirty="0" err="1"/>
              <a:t>zaključavanja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5ADE42-166A-3FA0-E537-F339C87F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Mehanizam kojim SQL Server automatski konvertuje niz sitnih zaključavanja u jedno veće zaključavanje (npr. iz zaključavanja redova u zaključavanje tabele).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Svrha: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Optimizacija performansi smanjivanjem broja zaključavanja koja se održavaju u memoriji.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Prednosti: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Povećava efikasnost upravljanja zaključavanjima i poboljšava performanse.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Nedostaci: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Može dovesti do većih zastoja ako se veće zaključavanje postavi na veću količinu podataka.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50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ontent Placeholder 54">
            <a:extLst>
              <a:ext uri="{FF2B5EF4-FFF2-40B4-BE49-F238E27FC236}">
                <a16:creationId xmlns:a16="http://schemas.microsoft.com/office/drawing/2014/main" id="{E743A41B-2472-5C54-B380-44EE6EE4F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alibri"/>
                <a:cs typeface="Calibri"/>
              </a:rPr>
              <a:t>Eskalacija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zaključavanja</a:t>
            </a:r>
          </a:p>
        </p:txBody>
      </p: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AD8A7DB3-3421-79DF-BC79-C3B1B8AB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385276"/>
            <a:ext cx="6269456" cy="2664518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48F227E1-F2C4-CBCA-6F6E-AC4FC40A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8" y="3546496"/>
            <a:ext cx="3212687" cy="2267149"/>
          </a:xfrm>
          <a:prstGeom prst="rect">
            <a:avLst/>
          </a:prstGeom>
        </p:spPr>
      </p:pic>
      <p:pic>
        <p:nvPicPr>
          <p:cNvPr id="6" name="Čuvar mesta za sadržaj 5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7B8CCDBC-4E96-8F95-0AE4-C13CA3C50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01791" y="3546496"/>
            <a:ext cx="2585730" cy="2267148"/>
          </a:xfrm>
          <a:prstGeom prst="rect">
            <a:avLst/>
          </a:prstGeom>
        </p:spPr>
      </p:pic>
      <p:grpSp>
        <p:nvGrpSpPr>
          <p:cNvPr id="96" name="Group 76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9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482977-D0E8-DB24-84AC-3C14EEB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082833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Hvala na pažnji! </a:t>
            </a:r>
          </a:p>
          <a:p>
            <a:endParaRPr lang="en-US" sz="72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5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aslov 13">
            <a:extLst>
              <a:ext uri="{FF2B5EF4-FFF2-40B4-BE49-F238E27FC236}">
                <a16:creationId xmlns:a16="http://schemas.microsoft.com/office/drawing/2014/main" id="{9E069C62-2684-2E76-D461-CBD4B60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8" y="1094906"/>
            <a:ext cx="5319870" cy="12093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err="1">
                <a:latin typeface="Calibri"/>
                <a:cs typeface="Calibri"/>
              </a:rPr>
              <a:t>Sadržaj</a:t>
            </a:r>
            <a:br>
              <a:rPr lang="en-US" sz="5400" dirty="0"/>
            </a:br>
            <a:br>
              <a:rPr lang="en-US" sz="5400" dirty="0"/>
            </a:br>
            <a:endParaRPr lang="en-US" sz="5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lika 12" descr="Slika na kojoj se nalazi crtež, clipart, ilustracija, Crtani film&#10;&#10;Opis je automatski generisan">
            <a:extLst>
              <a:ext uri="{FF2B5EF4-FFF2-40B4-BE49-F238E27FC236}">
                <a16:creationId xmlns:a16="http://schemas.microsoft.com/office/drawing/2014/main" id="{7AA56E4A-30B9-9DA1-65C3-0E9B759F0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r="1" b="1645"/>
          <a:stretch/>
        </p:blipFill>
        <p:spPr>
          <a:xfrm>
            <a:off x="6099408" y="1"/>
            <a:ext cx="6092592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C26268BB-A372-2B7F-724C-3B3F903076B6}"/>
              </a:ext>
            </a:extLst>
          </p:cNvPr>
          <p:cNvSpPr txBox="1"/>
          <p:nvPr/>
        </p:nvSpPr>
        <p:spPr>
          <a:xfrm>
            <a:off x="831547" y="2310190"/>
            <a:ext cx="505338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 dirty="0">
                <a:latin typeface="Calibri"/>
                <a:cs typeface="Calibri"/>
              </a:rPr>
              <a:t>Pojam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 dirty="0">
                <a:latin typeface="Calibri"/>
                <a:cs typeface="Calibri"/>
              </a:rPr>
              <a:t>Režimi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 dirty="0">
                <a:latin typeface="Calibri"/>
                <a:cs typeface="Calibri"/>
              </a:rPr>
              <a:t>Planovi izvršenja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 dirty="0">
                <a:latin typeface="Calibri"/>
                <a:cs typeface="Calibri"/>
              </a:rPr>
              <a:t>Izolacija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 dirty="0">
                <a:latin typeface="Calibri"/>
                <a:cs typeface="Calibri"/>
              </a:rPr>
              <a:t>Zaključavanje </a:t>
            </a:r>
          </a:p>
        </p:txBody>
      </p:sp>
    </p:spTree>
    <p:extLst>
      <p:ext uri="{BB962C8B-B14F-4D97-AF65-F5344CB8AC3E}">
        <p14:creationId xmlns:p14="http://schemas.microsoft.com/office/powerpoint/2010/main" val="898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72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87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EE1B32-DDB6-E53C-7F3B-C96732F95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50" y="250795"/>
            <a:ext cx="10130224" cy="857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Pojam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z="3600" err="1">
                <a:latin typeface="Calibri"/>
                <a:cs typeface="Calibri"/>
              </a:rPr>
              <a:t>transakcije</a:t>
            </a:r>
            <a:endParaRPr lang="en-US" sz="3600">
              <a:latin typeface="Calibri"/>
              <a:cs typeface="Calibri"/>
            </a:endParaRPr>
          </a:p>
        </p:txBody>
      </p:sp>
      <p:sp>
        <p:nvSpPr>
          <p:cNvPr id="68" name="Čuvar mesta za sadržaj 2">
            <a:extLst>
              <a:ext uri="{FF2B5EF4-FFF2-40B4-BE49-F238E27FC236}">
                <a16:creationId xmlns:a16="http://schemas.microsoft.com/office/drawing/2014/main" id="{B9AF06AC-042A-98A4-AA24-73EE9BCD38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150" y="1240778"/>
            <a:ext cx="10674509" cy="4387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alibri"/>
                <a:ea typeface="+mn-lt"/>
                <a:cs typeface="Calibri"/>
              </a:rPr>
              <a:t>Transakcija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predstavlja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skup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jedne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ili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više</a:t>
            </a:r>
            <a:r>
              <a:rPr lang="en-US" sz="1400" dirty="0">
                <a:latin typeface="Calibri"/>
                <a:ea typeface="+mn-lt"/>
                <a:cs typeface="Calibri"/>
              </a:rPr>
              <a:t> SQL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naredbi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koje</a:t>
            </a:r>
            <a:r>
              <a:rPr lang="en-US" sz="1400" dirty="0">
                <a:latin typeface="Calibri"/>
                <a:ea typeface="+mn-lt"/>
                <a:cs typeface="Calibri"/>
              </a:rPr>
              <a:t> se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izvršavaju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kao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jedna</a:t>
            </a:r>
            <a:r>
              <a:rPr lang="en-US" sz="1400" dirty="0">
                <a:latin typeface="Calibri"/>
                <a:ea typeface="+mn-lt"/>
                <a:cs typeface="Calibri"/>
              </a:rPr>
              <a:t> 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celina</a:t>
            </a:r>
            <a:r>
              <a:rPr lang="en-US" sz="1400" dirty="0">
                <a:latin typeface="Calibri"/>
                <a:ea typeface="+mn-lt"/>
                <a:cs typeface="Calibri"/>
              </a:rPr>
              <a:t>.</a:t>
            </a:r>
            <a:endParaRPr lang="sr-Latn-RS" sz="1400" dirty="0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ea typeface="+mn-lt"/>
                <a:cs typeface="Calibri"/>
              </a:rPr>
              <a:t>Ključna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karakteristika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 dirty="0">
                <a:latin typeface="Calibri"/>
                <a:ea typeface="+mn-lt"/>
                <a:cs typeface="Calibri"/>
              </a:rPr>
              <a:t> je da se </a:t>
            </a:r>
            <a:r>
              <a:rPr lang="en-US" sz="1400" err="1">
                <a:latin typeface="Calibri"/>
                <a:ea typeface="+mn-lt"/>
                <a:cs typeface="Calibri"/>
              </a:rPr>
              <a:t>sve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naredbe</a:t>
            </a:r>
            <a:r>
              <a:rPr lang="en-US" sz="1400" dirty="0">
                <a:latin typeface="Calibri"/>
                <a:ea typeface="+mn-lt"/>
                <a:cs typeface="Calibri"/>
              </a:rPr>
              <a:t> u </a:t>
            </a:r>
            <a:r>
              <a:rPr lang="en-US" sz="1400" err="1">
                <a:latin typeface="Calibri"/>
                <a:ea typeface="+mn-lt"/>
                <a:cs typeface="Calibri"/>
              </a:rPr>
              <a:t>okviru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jedne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 dirty="0">
                <a:latin typeface="Calibri"/>
                <a:ea typeface="+mn-lt"/>
                <a:cs typeface="Calibri"/>
              </a:rPr>
              <a:t> </a:t>
            </a:r>
            <a:r>
              <a:rPr lang="en-US" sz="1400" err="1">
                <a:latin typeface="Calibri"/>
                <a:ea typeface="+mn-lt"/>
                <a:cs typeface="Calibri"/>
              </a:rPr>
              <a:t>moraju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uspešno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izvršiti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ili</a:t>
            </a:r>
            <a:r>
              <a:rPr lang="en-US" sz="1400" dirty="0">
                <a:latin typeface="Calibri"/>
                <a:ea typeface="+mn-lt"/>
                <a:cs typeface="Calibri"/>
              </a:rPr>
              <a:t> se u </a:t>
            </a:r>
            <a:r>
              <a:rPr lang="en-US" sz="1400" err="1">
                <a:latin typeface="Calibri"/>
                <a:ea typeface="+mn-lt"/>
                <a:cs typeface="Calibri"/>
              </a:rPr>
              <a:t>suprotnom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sve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promene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poništavaju</a:t>
            </a:r>
            <a:r>
              <a:rPr lang="en-US" sz="1400" dirty="0">
                <a:latin typeface="Calibri"/>
                <a:ea typeface="+mn-lt"/>
                <a:cs typeface="Calibri"/>
              </a:rPr>
              <a:t> (rollback).</a:t>
            </a:r>
            <a:endParaRPr lang="sr-Latn-RS"/>
          </a:p>
          <a:p>
            <a:pPr>
              <a:lnSpc>
                <a:spcPct val="90000"/>
              </a:lnSpc>
            </a:pPr>
            <a:endParaRPr lang="en-US" sz="1400" dirty="0">
              <a:latin typeface="Calibri"/>
              <a:cs typeface="Calibri"/>
            </a:endParaRPr>
          </a:p>
          <a:p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Ključna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svojstva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628650" lvl="1" indent="-17145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400" b="1" err="1">
                <a:latin typeface="Calibri"/>
                <a:ea typeface="+mn-lt"/>
                <a:cs typeface="+mn-lt"/>
              </a:rPr>
              <a:t>Održavanje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integriteta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baza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ostane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čak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slučaju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grešaka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dirty="0" err="1">
                <a:latin typeface="Calibri"/>
                <a:ea typeface="+mn-lt"/>
                <a:cs typeface="+mn-lt"/>
              </a:rPr>
              <a:t>Implementacija</a:t>
            </a:r>
            <a:r>
              <a:rPr lang="en-US" sz="1400" b="1" dirty="0">
                <a:latin typeface="Calibri"/>
                <a:ea typeface="+mn-lt"/>
                <a:cs typeface="+mn-lt"/>
              </a:rPr>
              <a:t> ACID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svojstava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Atomičnost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izolovanost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trajnost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tačnost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err="1">
                <a:latin typeface="Calibri"/>
                <a:ea typeface="+mn-lt"/>
                <a:cs typeface="+mn-lt"/>
              </a:rPr>
              <a:t>Efikasno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rešavanje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konkurentnog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pristupa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Efikasno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upravljanje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konkurentnim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pristupom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korisnika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konflikte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integritet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alibri"/>
              <a:cs typeface="Calibri"/>
            </a:endParaRPr>
          </a:p>
        </p:txBody>
      </p:sp>
      <p:grpSp>
        <p:nvGrpSpPr>
          <p:cNvPr id="111" name="Group 91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99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EC4EABBB-D847-2CC1-E6DB-A223877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Primer </a:t>
            </a:r>
            <a:r>
              <a:rPr lang="en-US" err="1">
                <a:latin typeface="Calibri"/>
                <a:cs typeface="Calibri"/>
              </a:rPr>
              <a:t>transakcije</a:t>
            </a:r>
            <a:endParaRPr lang="en-US">
              <a:latin typeface="Calibri"/>
              <a:cs typeface="Calibri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ka 1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E53395E6-D776-55C6-8B6E-4CF8D258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81" y="681645"/>
            <a:ext cx="5429983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8DEB34-6CE6-D057-ECF3-17C0EC2B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/>
          <a:lstStyle/>
          <a:p>
            <a:r>
              <a:rPr lang="sr-Latn-RS" sz="3600" dirty="0">
                <a:latin typeface="Calibri"/>
                <a:cs typeface="Calibri"/>
              </a:rPr>
              <a:t>Režimi transakcija</a:t>
            </a:r>
            <a:endParaRPr lang="sr-Latn-RS" sz="3600" b="0" dirty="0">
              <a:latin typeface="Calibri"/>
              <a:cs typeface="Calibri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411AD8-E42C-E5C9-3919-C2E04AC3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700517"/>
            <a:ext cx="5239512" cy="4060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200" b="1" err="1">
                <a:latin typeface="Calibri"/>
                <a:ea typeface="+mn-lt"/>
                <a:cs typeface="+mn-lt"/>
              </a:rPr>
              <a:t>Autocommit</a:t>
            </a:r>
            <a:r>
              <a:rPr lang="sr-Latn-RS" sz="1200" b="1" dirty="0">
                <a:latin typeface="Calibri"/>
                <a:ea typeface="+mn-lt"/>
                <a:cs typeface="+mn-lt"/>
              </a:rPr>
              <a:t>:</a:t>
            </a:r>
          </a:p>
          <a:p>
            <a:pPr lvl="1"/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potvrđivanje svake SQL naredbe odmah nakon njenog izvršenja.</a:t>
            </a:r>
          </a:p>
          <a:p>
            <a:pPr lvl="1"/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Podrazumevani režim u kojem svaka SQL naredba predstavlja zasebnu transakciju.</a:t>
            </a:r>
          </a:p>
          <a:p>
            <a:pPr lvl="1"/>
            <a:r>
              <a:rPr lang="sr-Latn-RS" sz="1200" b="1" dirty="0">
                <a:latin typeface="Calibri"/>
                <a:ea typeface="+mn-lt"/>
                <a:cs typeface="+mn-lt"/>
              </a:rPr>
              <a:t>Prednosti:</a:t>
            </a:r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Jednostavnost i lakoća korišćenja.</a:t>
            </a:r>
          </a:p>
          <a:p>
            <a:pPr lvl="1"/>
            <a:r>
              <a:rPr lang="sr-Latn-RS" sz="1200" b="1" dirty="0">
                <a:latin typeface="Calibri"/>
                <a:ea typeface="+mn-lt"/>
                <a:cs typeface="+mn-lt"/>
              </a:rPr>
              <a:t>Nedostaci:</a:t>
            </a:r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Nedostatak kontrole nad grupisanjem naredbi u transakcije.</a:t>
            </a:r>
          </a:p>
          <a:p>
            <a:r>
              <a:rPr lang="sr-Latn-RS" sz="1200" b="1" dirty="0">
                <a:latin typeface="Calibri"/>
                <a:ea typeface="+mn-lt"/>
                <a:cs typeface="+mn-lt"/>
              </a:rPr>
              <a:t>Implicitne transakcije:</a:t>
            </a:r>
          </a:p>
          <a:p>
            <a:pPr lvl="1"/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pokretanje transakcije pri izvršenju prve SQL naredbe.</a:t>
            </a:r>
          </a:p>
          <a:p>
            <a:pPr lvl="1"/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 se mora ručno potvrditi (COMMIT) ili poništiti (ROLLBACK).</a:t>
            </a:r>
          </a:p>
          <a:p>
            <a:pPr lvl="1"/>
            <a:r>
              <a:rPr lang="sr-Latn-RS" sz="1200" b="1" dirty="0">
                <a:latin typeface="Calibri"/>
                <a:ea typeface="+mn-lt"/>
                <a:cs typeface="+mn-lt"/>
              </a:rPr>
              <a:t>Prednosti:</a:t>
            </a:r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Smanjuje mogućnost greške zaboravljanja pokretanja transakcije.</a:t>
            </a:r>
          </a:p>
          <a:p>
            <a:pPr lvl="1"/>
            <a:r>
              <a:rPr lang="sr-Latn-RS" sz="1200" b="1" dirty="0">
                <a:latin typeface="Calibri"/>
                <a:ea typeface="+mn-lt"/>
                <a:cs typeface="+mn-lt"/>
              </a:rPr>
              <a:t>Nedostaci:</a:t>
            </a:r>
            <a:r>
              <a:rPr lang="sr-Latn-RS" sz="1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Mogućnost nejasnoća kada transakcija zapravo počinje i završava.</a:t>
            </a:r>
            <a:br>
              <a:rPr lang="en-US" dirty="0"/>
            </a:br>
            <a:endParaRPr lang="en-US" sz="1200">
              <a:latin typeface="Calibri"/>
              <a:cs typeface="Calibri"/>
            </a:endParaRPr>
          </a:p>
        </p:txBody>
      </p:sp>
      <p:pic>
        <p:nvPicPr>
          <p:cNvPr id="17" name="Slika 1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73013C13-9EB5-3744-419B-94C522D4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31" y="1814437"/>
            <a:ext cx="5814787" cy="1910746"/>
          </a:xfrm>
          <a:prstGeom prst="rect">
            <a:avLst/>
          </a:prstGeom>
        </p:spPr>
      </p:pic>
      <p:pic>
        <p:nvPicPr>
          <p:cNvPr id="19" name="Slika 18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C27676F4-1AB0-A880-4F76-A5F001C4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23" y="3731910"/>
            <a:ext cx="2919640" cy="2030942"/>
          </a:xfrm>
          <a:prstGeom prst="rect">
            <a:avLst/>
          </a:prstGeom>
        </p:spPr>
      </p:pic>
      <p:pic>
        <p:nvPicPr>
          <p:cNvPr id="22" name="Slika 21" descr="Slika na kojoj se nalazi tekst, Font, softver, broj&#10;&#10;Opis je automatski generisan">
            <a:extLst>
              <a:ext uri="{FF2B5EF4-FFF2-40B4-BE49-F238E27FC236}">
                <a16:creationId xmlns:a16="http://schemas.microsoft.com/office/drawing/2014/main" id="{199E2BF4-F26C-842C-2A03-66F4D23B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62" y="3725636"/>
            <a:ext cx="263585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04C3EC-75A5-11A4-612E-24995F4F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>
            <a:normAutofit/>
          </a:bodyPr>
          <a:lstStyle/>
          <a:p>
            <a:r>
              <a:rPr lang="sr-Latn-RS" sz="3600" dirty="0">
                <a:latin typeface="Calibri"/>
                <a:ea typeface="+mj-lt"/>
                <a:cs typeface="+mj-lt"/>
              </a:rPr>
              <a:t>Režimi transakcija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732BEDF-E9CA-1B66-C045-6047DABD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638" y="1524375"/>
            <a:ext cx="5239512" cy="4225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b="1" dirty="0">
                <a:latin typeface="Calibri"/>
                <a:cs typeface="Arial"/>
              </a:rPr>
              <a:t>Eksplicitne transakcije: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Ručno pokretanje transakcije pomoću </a:t>
            </a:r>
            <a:r>
              <a:rPr lang="sr-Latn-RS" sz="1400" b="1" dirty="0">
                <a:latin typeface="Calibri"/>
                <a:cs typeface="Calibri"/>
              </a:rPr>
              <a:t>BEGIN TRANSACTION</a:t>
            </a:r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 i završavanje pomoću </a:t>
            </a:r>
            <a:r>
              <a:rPr lang="sr-Latn-RS" sz="1400" b="1" dirty="0">
                <a:latin typeface="Calibri"/>
                <a:cs typeface="Calibri"/>
              </a:rPr>
              <a:t>COMMIT</a:t>
            </a:r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 ili </a:t>
            </a:r>
            <a:r>
              <a:rPr lang="sr-Latn-RS" sz="1400" b="1" dirty="0">
                <a:latin typeface="Calibri"/>
                <a:cs typeface="Calibri"/>
              </a:rPr>
              <a:t>ROLLBACK</a:t>
            </a:r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Potpuna kontrola nad grupisanjem SQL naredbi u transakciju.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 dirty="0">
                <a:latin typeface="Calibri"/>
                <a:cs typeface="Arial"/>
              </a:rPr>
              <a:t>Prednosti:</a:t>
            </a:r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 Precizna kontrola nad transakcijama.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 dirty="0">
                <a:latin typeface="Calibri"/>
                <a:cs typeface="Arial"/>
              </a:rPr>
              <a:t>Nedostaci:</a:t>
            </a:r>
            <a:r>
              <a:rPr lang="sr-Latn-RS" sz="1400" dirty="0">
                <a:solidFill>
                  <a:srgbClr val="0D0D0D"/>
                </a:solidFill>
                <a:latin typeface="Calibri"/>
                <a:cs typeface="Arial"/>
              </a:rPr>
              <a:t> Potreba za dodatnim kodom za upravljanje transakcijama.</a:t>
            </a:r>
            <a:endParaRPr lang="sr-Latn-RS" sz="1400">
              <a:latin typeface="Calibri"/>
              <a:cs typeface="Arial"/>
            </a:endParaRPr>
          </a:p>
          <a:p>
            <a:endParaRPr lang="sr-Latn-RS" sz="1400" b="1" dirty="0">
              <a:latin typeface="Calibri"/>
              <a:cs typeface="Arial"/>
            </a:endParaRPr>
          </a:p>
        </p:txBody>
      </p:sp>
      <p:pic>
        <p:nvPicPr>
          <p:cNvPr id="29" name="Slika 28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D5B1CF54-D437-90AD-4F7C-5F2AAF51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21959"/>
            <a:ext cx="3793672" cy="38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36531B-11F7-94F4-8E00-5CE0CD48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51674"/>
            <a:ext cx="7335835" cy="1268984"/>
          </a:xfrm>
        </p:spPr>
        <p:txBody>
          <a:bodyPr/>
          <a:lstStyle/>
          <a:p>
            <a:r>
              <a:rPr lang="sr-Latn-RS" dirty="0">
                <a:latin typeface="Calibri"/>
                <a:ea typeface="+mj-lt"/>
                <a:cs typeface="+mj-lt"/>
              </a:rPr>
              <a:t>Plan izvršenja transakcija</a:t>
            </a:r>
            <a:endParaRPr lang="sr-Latn-RS" dirty="0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DDC1CC5-59D9-E5C9-A1D4-5E8717526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 dirty="0">
                <a:latin typeface="Calibri"/>
                <a:ea typeface="+mn-lt"/>
                <a:cs typeface="+mn-lt"/>
              </a:rPr>
              <a:t>Definicija: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Plan izvršenja je detaljan plan koji SQL Server kreira za izvršavanje SQL upita.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Sadrži sve korake koje SQL Server preduzima kako bi pristupio i obradio podatke neophodne za upit.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b="1" dirty="0">
                <a:latin typeface="Calibri"/>
                <a:ea typeface="+mn-lt"/>
                <a:cs typeface="+mn-lt"/>
              </a:rPr>
              <a:t>Svojstva: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b="1" dirty="0">
                <a:latin typeface="Calibri"/>
                <a:ea typeface="+mn-lt"/>
                <a:cs typeface="+mn-lt"/>
              </a:rPr>
              <a:t>Operatori: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Elementi koji definišu konkretne operacije u planu, kao što su skeniranje tabela, indeksirano pretraživanje, sortiranje i spajanje tabela.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b="1" dirty="0">
                <a:latin typeface="Calibri"/>
                <a:ea typeface="+mn-lt"/>
                <a:cs typeface="+mn-lt"/>
              </a:rPr>
              <a:t>Tipovi pristupa podacima: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Metode koje SQL Server koristi za pristup podacima, uključujući skeniranje tabela, korišćenje indeksa, spajanje i slično.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b="1" dirty="0">
                <a:latin typeface="Calibri"/>
                <a:ea typeface="+mn-lt"/>
                <a:cs typeface="+mn-lt"/>
              </a:rPr>
              <a:t>Redosled operacija: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Sekvenca koraka koje SQL Server sledi kako bi izvršio upit što je moguće efikasnije.</a:t>
            </a:r>
            <a:endParaRPr lang="sr-Latn-RS" sz="1400" dirty="0">
              <a:latin typeface="Calibri"/>
              <a:cs typeface="Calibri"/>
            </a:endParaRPr>
          </a:p>
          <a:p>
            <a:endParaRPr lang="sr-Latn-RS" sz="1400" dirty="0">
              <a:latin typeface="Calibri"/>
              <a:cs typeface="Calibri"/>
            </a:endParaRP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3F415E48-9A1B-2CAF-82F3-AB0792DDA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 dirty="0">
                <a:latin typeface="Calibri"/>
                <a:ea typeface="+mn-lt"/>
                <a:cs typeface="+mn-lt"/>
              </a:rPr>
              <a:t>Analiza: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b="1" dirty="0">
                <a:latin typeface="Calibri"/>
                <a:ea typeface="+mn-lt"/>
                <a:cs typeface="+mn-lt"/>
              </a:rPr>
              <a:t>Identifikacija uskih grla: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Prepoznavanje delova plana izvršenja koji uzrokuju sporo izvršavanje upita.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b="1" dirty="0">
                <a:latin typeface="Calibri"/>
                <a:ea typeface="+mn-lt"/>
                <a:cs typeface="+mn-lt"/>
              </a:rPr>
              <a:t>Optimizacija - 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Unapređenje performansi kroz različite tehnike:</a:t>
            </a:r>
            <a:endParaRPr lang="sr-Latn-RS" sz="1400" dirty="0">
              <a:latin typeface="Calibri"/>
              <a:cs typeface="Calibri"/>
            </a:endParaRPr>
          </a:p>
          <a:p>
            <a:pPr lvl="2"/>
            <a:r>
              <a:rPr lang="sr-Latn-RS" sz="1400" b="1" dirty="0">
                <a:latin typeface="Calibri"/>
                <a:ea typeface="+mn-lt"/>
                <a:cs typeface="+mn-lt"/>
              </a:rPr>
              <a:t>Uvođenje indeksa: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Kreiranje ili modifikacija indeksa za ubrzavanje pristupa podacima.</a:t>
            </a:r>
            <a:endParaRPr lang="sr-Latn-RS" sz="1400" dirty="0">
              <a:latin typeface="Calibri"/>
              <a:cs typeface="Calibri"/>
            </a:endParaRPr>
          </a:p>
          <a:p>
            <a:pPr lvl="2"/>
            <a:r>
              <a:rPr lang="sr-Latn-RS" sz="1400" b="1" err="1">
                <a:latin typeface="Calibri"/>
                <a:ea typeface="+mn-lt"/>
                <a:cs typeface="+mn-lt"/>
              </a:rPr>
              <a:t>Refaktorisanje</a:t>
            </a:r>
            <a:r>
              <a:rPr lang="sr-Latn-RS" sz="1400" b="1" dirty="0">
                <a:latin typeface="Calibri"/>
                <a:ea typeface="+mn-lt"/>
                <a:cs typeface="+mn-lt"/>
              </a:rPr>
              <a:t> upita:</a:t>
            </a:r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Prepisivanje SQL upita kako bi se smanjilo opterećenje i poboljšala efikasnost.</a:t>
            </a:r>
            <a:endParaRPr lang="sr-Latn-RS" sz="1400" dirty="0">
              <a:latin typeface="Calibri"/>
              <a:cs typeface="Calibri"/>
            </a:endParaRPr>
          </a:p>
          <a:p>
            <a:endParaRPr lang="sr-Latn-R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2B8F451B-273C-BE48-427C-1E7816C6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319454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Plan izvršenja transakcija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Čuvar mesta za sadržaj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BD3CCC2E-8064-114E-4C94-7783B64F4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256" y="1276280"/>
            <a:ext cx="3705985" cy="4598563"/>
          </a:xfrm>
          <a:prstGeom prst="rect">
            <a:avLst/>
          </a:prstGeom>
        </p:spPr>
      </p:pic>
      <p:pic>
        <p:nvPicPr>
          <p:cNvPr id="5" name="Čuvar mesta za sadržaj 4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43638C5D-172E-5B11-D767-117B53B4C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9851" y="1276279"/>
            <a:ext cx="5853332" cy="459723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ACD9E1-8E33-82FC-4419-B1E779A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Izolacija transakcija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E49BA45-4174-5884-7C6E-E39263BB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Izolacija</a:t>
            </a:r>
            <a:r>
              <a:rPr lang="en-US" sz="1400" dirty="0">
                <a:latin typeface="Calibri"/>
                <a:cs typeface="Calibri"/>
              </a:rPr>
              <a:t> u SQL </a:t>
            </a:r>
            <a:r>
              <a:rPr lang="en-US" sz="1400" err="1">
                <a:latin typeface="Calibri"/>
                <a:cs typeface="Calibri"/>
              </a:rPr>
              <a:t>Serveru</a:t>
            </a:r>
            <a:r>
              <a:rPr lang="en-US" sz="1400" dirty="0">
                <a:latin typeface="Calibri"/>
                <a:cs typeface="Calibri"/>
              </a:rPr>
              <a:t> se </a:t>
            </a:r>
            <a:r>
              <a:rPr lang="en-US" sz="1400" err="1">
                <a:latin typeface="Calibri"/>
                <a:cs typeface="Calibri"/>
              </a:rPr>
              <a:t>odnosi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stepen</a:t>
            </a:r>
            <a:r>
              <a:rPr lang="en-US" sz="1400" dirty="0">
                <a:latin typeface="Calibri"/>
                <a:cs typeface="Calibri"/>
              </a:rPr>
              <a:t> do </a:t>
            </a:r>
            <a:r>
              <a:rPr lang="en-US" sz="1400" err="1">
                <a:latin typeface="Calibri"/>
                <a:cs typeface="Calibri"/>
              </a:rPr>
              <a:t>kojeg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operacije</a:t>
            </a:r>
            <a:r>
              <a:rPr lang="en-US" sz="1400" dirty="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jednoj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izolovane</a:t>
            </a:r>
            <a:r>
              <a:rPr lang="en-US" sz="1400" dirty="0">
                <a:latin typeface="Calibri"/>
                <a:cs typeface="Calibri"/>
              </a:rPr>
              <a:t> od </a:t>
            </a:r>
            <a:r>
              <a:rPr lang="en-US" sz="1400" err="1">
                <a:latin typeface="Calibri"/>
                <a:cs typeface="Calibri"/>
              </a:rPr>
              <a:t>operacija</a:t>
            </a:r>
            <a:r>
              <a:rPr lang="en-US" sz="1400" dirty="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drugim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transakcijama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Režimi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izolacije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</a:t>
            </a:r>
            <a:r>
              <a:rPr lang="en-US" sz="14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Read Uncommitted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Snapshot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Serializable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23205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0" baseType="lpstr">
      <vt:lpstr>PunchcardVTI</vt:lpstr>
      <vt:lpstr>Obrada transakcija, planovi izvršavanja transakcija, izolacija i zaključavanje kod MS SQL baze podataka</vt:lpstr>
      <vt:lpstr>Sadržaj  </vt:lpstr>
      <vt:lpstr>Pojam transakcije</vt:lpstr>
      <vt:lpstr>Primer transakcije</vt:lpstr>
      <vt:lpstr>Režimi transakcija </vt:lpstr>
      <vt:lpstr>Režimi transakcija</vt:lpstr>
      <vt:lpstr>Plan izvršenja transakcija</vt:lpstr>
      <vt:lpstr>Plan izvršenja transakcija</vt:lpstr>
      <vt:lpstr>Izolacija transakcija</vt:lpstr>
      <vt:lpstr>Režimi izolacija</vt:lpstr>
      <vt:lpstr>Režimi izolacija</vt:lpstr>
      <vt:lpstr>Režimi izolacija</vt:lpstr>
      <vt:lpstr>Režimi izolacija</vt:lpstr>
      <vt:lpstr>Režimi izolacija</vt:lpstr>
      <vt:lpstr>Zaključavanje</vt:lpstr>
      <vt:lpstr>Vrste zaključavanja</vt:lpstr>
      <vt:lpstr>Eskalacija zaključavanja</vt:lpstr>
      <vt:lpstr>PowerPoint prezentacija</vt:lpstr>
      <vt:lpstr>Hvala na pažnji!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583</cp:revision>
  <dcterms:created xsi:type="dcterms:W3CDTF">2024-05-25T08:00:25Z</dcterms:created>
  <dcterms:modified xsi:type="dcterms:W3CDTF">2024-05-26T15:13:50Z</dcterms:modified>
</cp:coreProperties>
</file>