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77" r:id="rId10"/>
    <p:sldId id="266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1" r:id="rId2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00303-48CC-80D1-C470-00C68844EA81}" v="149" dt="2024-05-26T20:32:22.914"/>
    <p1510:client id="{2208790E-BB41-9B50-E0DC-EF7ABDEBF8FB}" v="95" dt="2024-05-25T12:07:09.616"/>
    <p1510:client id="{30BBF680-C6CB-2055-F359-24AB7E390438}" v="92" dt="2024-05-25T11:00:08.197"/>
    <p1510:client id="{34BBED90-8B03-ADDB-744D-17B2211F02C2}" v="29" dt="2024-05-25T16:21:45.372"/>
    <p1510:client id="{76ADC3DE-C439-BF57-15B9-156EF7184642}" v="247" dt="2024-05-26T11:51:04.650"/>
    <p1510:client id="{BEC7F34E-B26B-9B25-A74B-C18B4F49B03E}" v="149" dt="2024-05-25T16:55:45.203"/>
    <p1510:client id="{EB9ECFE2-8936-3025-6F6F-7C880CDACCF6}" v="409" dt="2024-05-25T10:06:50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Mladenovic" userId="S::stefanm.ladenovic@elfak.rs::d9b02f86-2f20-4e98-a60a-f49f09383daf" providerId="AD" clId="Web-{18A00303-48CC-80D1-C470-00C68844EA81}"/>
    <pc:docChg chg="modSld">
      <pc:chgData name="Stefan Mladenovic" userId="S::stefanm.ladenovic@elfak.rs::d9b02f86-2f20-4e98-a60a-f49f09383daf" providerId="AD" clId="Web-{18A00303-48CC-80D1-C470-00C68844EA81}" dt="2024-05-26T20:32:22.914" v="147" actId="20577"/>
      <pc:docMkLst>
        <pc:docMk/>
      </pc:docMkLst>
      <pc:sldChg chg="modSp">
        <pc:chgData name="Stefan Mladenovic" userId="S::stefanm.ladenovic@elfak.rs::d9b02f86-2f20-4e98-a60a-f49f09383daf" providerId="AD" clId="Web-{18A00303-48CC-80D1-C470-00C68844EA81}" dt="2024-05-26T15:06:19.262" v="36" actId="20577"/>
        <pc:sldMkLst>
          <pc:docMk/>
          <pc:sldMk cId="3226239818" sldId="258"/>
        </pc:sldMkLst>
        <pc:spChg chg="mod">
          <ac:chgData name="Stefan Mladenovic" userId="S::stefanm.ladenovic@elfak.rs::d9b02f86-2f20-4e98-a60a-f49f09383daf" providerId="AD" clId="Web-{18A00303-48CC-80D1-C470-00C68844EA81}" dt="2024-05-26T15:06:19.262" v="36" actId="20577"/>
          <ac:spMkLst>
            <pc:docMk/>
            <pc:sldMk cId="3226239818" sldId="258"/>
            <ac:spMk id="68" creationId="{B9AF06AC-042A-98A4-AA24-73EE9BCD3835}"/>
          </ac:spMkLst>
        </pc:spChg>
      </pc:sldChg>
      <pc:sldChg chg="addSp delSp modSp mod modClrScheme delDesignElem chgLayout">
        <pc:chgData name="Stefan Mladenovic" userId="S::stefanm.ladenovic@elfak.rs::d9b02f86-2f20-4e98-a60a-f49f09383daf" providerId="AD" clId="Web-{18A00303-48CC-80D1-C470-00C68844EA81}" dt="2024-05-26T15:13:41.416" v="55" actId="20577"/>
        <pc:sldMkLst>
          <pc:docMk/>
          <pc:sldMk cId="2899302200" sldId="259"/>
        </pc:sldMkLst>
        <pc:spChg chg="del mod">
          <ac:chgData name="Stefan Mladenovic" userId="S::stefanm.ladenovic@elfak.rs::d9b02f86-2f20-4e98-a60a-f49f09383daf" providerId="AD" clId="Web-{18A00303-48CC-80D1-C470-00C68844EA81}" dt="2024-05-26T15:12:49.401" v="45"/>
          <ac:spMkLst>
            <pc:docMk/>
            <pc:sldMk cId="2899302200" sldId="259"/>
            <ac:spMk id="3" creationId="{452890D2-9184-03F5-07E2-E697C5B5D388}"/>
          </ac:spMkLst>
        </pc:spChg>
        <pc:spChg chg="add mod ord">
          <ac:chgData name="Stefan Mladenovic" userId="S::stefanm.ladenovic@elfak.rs::d9b02f86-2f20-4e98-a60a-f49f09383daf" providerId="AD" clId="Web-{18A00303-48CC-80D1-C470-00C68844EA81}" dt="2024-05-26T15:13:41.416" v="55" actId="20577"/>
          <ac:spMkLst>
            <pc:docMk/>
            <pc:sldMk cId="2899302200" sldId="259"/>
            <ac:spMk id="5" creationId="{EC4EABBB-D847-2CC1-E6DB-A22387718732}"/>
          </ac:spMkLst>
        </pc:spChg>
        <pc:spChg chg="add del mod ord">
          <ac:chgData name="Stefan Mladenovic" userId="S::stefanm.ladenovic@elfak.rs::d9b02f86-2f20-4e98-a60a-f49f09383daf" providerId="AD" clId="Web-{18A00303-48CC-80D1-C470-00C68844EA81}" dt="2024-05-26T15:13:04.729" v="47"/>
          <ac:spMkLst>
            <pc:docMk/>
            <pc:sldMk cId="2899302200" sldId="259"/>
            <ac:spMk id="6" creationId="{227D9900-A69E-588A-0A4B-7F0687B53623}"/>
          </ac:spMkLst>
        </pc:spChg>
        <pc:spChg chg="add">
          <ac:chgData name="Stefan Mladenovic" userId="S::stefanm.ladenovic@elfak.rs::d9b02f86-2f20-4e98-a60a-f49f09383daf" providerId="AD" clId="Web-{18A00303-48CC-80D1-C470-00C68844EA81}" dt="2024-05-26T15:13:22.198" v="53"/>
          <ac:spMkLst>
            <pc:docMk/>
            <pc:sldMk cId="2899302200" sldId="259"/>
            <ac:spMk id="50" creationId="{4EFE82FE-7465-AE46-88DF-34D347E83B84}"/>
          </ac:spMkLst>
        </pc:spChg>
        <pc:spChg chg="del">
          <ac:chgData name="Stefan Mladenovic" userId="S::stefanm.ladenovic@elfak.rs::d9b02f86-2f20-4e98-a60a-f49f09383daf" providerId="AD" clId="Web-{18A00303-48CC-80D1-C470-00C68844EA81}" dt="2024-05-26T15:12:11.261" v="41"/>
          <ac:spMkLst>
            <pc:docMk/>
            <pc:sldMk cId="2899302200" sldId="259"/>
            <ac:spMk id="55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18A00303-48CC-80D1-C470-00C68844EA81}" dt="2024-05-26T15:13:00.651" v="46"/>
          <ac:spMkLst>
            <pc:docMk/>
            <pc:sldMk cId="2899302200" sldId="259"/>
            <ac:spMk id="85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18A00303-48CC-80D1-C470-00C68844EA81}" dt="2024-05-26T15:13:22.198" v="53"/>
          <ac:grpSpMkLst>
            <pc:docMk/>
            <pc:sldMk cId="2899302200" sldId="259"/>
            <ac:grpSpMk id="35" creationId="{EB46B8FB-F6A2-5F47-A6CD-A7E17E69270F}"/>
          </ac:grpSpMkLst>
        </pc:grpChg>
        <pc:grpChg chg="del">
          <ac:chgData name="Stefan Mladenovic" userId="S::stefanm.ladenovic@elfak.rs::d9b02f86-2f20-4e98-a60a-f49f09383daf" providerId="AD" clId="Web-{18A00303-48CC-80D1-C470-00C68844EA81}" dt="2024-05-26T15:12:11.261" v="41"/>
          <ac:grpSpMkLst>
            <pc:docMk/>
            <pc:sldMk cId="2899302200" sldId="259"/>
            <ac:grpSpMk id="3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18A00303-48CC-80D1-C470-00C68844EA81}" dt="2024-05-26T15:13:22.198" v="53"/>
          <ac:grpSpMkLst>
            <pc:docMk/>
            <pc:sldMk cId="2899302200" sldId="259"/>
            <ac:grpSpMk id="40" creationId="{665B630C-8A26-BF40-AD00-AAAB3F8DFB58}"/>
          </ac:grpSpMkLst>
        </pc:grpChg>
        <pc:grpChg chg="del">
          <ac:chgData name="Stefan Mladenovic" userId="S::stefanm.ladenovic@elfak.rs::d9b02f86-2f20-4e98-a60a-f49f09383daf" providerId="AD" clId="Web-{18A00303-48CC-80D1-C470-00C68844EA81}" dt="2024-05-26T15:12:11.261" v="41"/>
          <ac:grpSpMkLst>
            <pc:docMk/>
            <pc:sldMk cId="2899302200" sldId="259"/>
            <ac:grpSpMk id="57" creationId="{1B5E71B3-7269-894E-A00B-31D341365FC9}"/>
          </ac:grpSpMkLst>
        </pc:grpChg>
        <pc:grpChg chg="add del">
          <ac:chgData name="Stefan Mladenovic" userId="S::stefanm.ladenovic@elfak.rs::d9b02f86-2f20-4e98-a60a-f49f09383daf" providerId="AD" clId="Web-{18A00303-48CC-80D1-C470-00C68844EA81}" dt="2024-05-26T15:13:00.651" v="46"/>
          <ac:grpSpMkLst>
            <pc:docMk/>
            <pc:sldMk cId="2899302200" sldId="259"/>
            <ac:grpSpMk id="6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18A00303-48CC-80D1-C470-00C68844EA81}" dt="2024-05-26T15:13:00.651" v="46"/>
          <ac:grpSpMkLst>
            <pc:docMk/>
            <pc:sldMk cId="2899302200" sldId="259"/>
            <ac:grpSpMk id="87" creationId="{1B5E71B3-7269-894E-A00B-31D341365FC9}"/>
          </ac:grpSpMkLst>
        </pc:grpChg>
        <pc:picChg chg="add mod ord">
          <ac:chgData name="Stefan Mladenovic" userId="S::stefanm.ladenovic@elfak.rs::d9b02f86-2f20-4e98-a60a-f49f09383daf" providerId="AD" clId="Web-{18A00303-48CC-80D1-C470-00C68844EA81}" dt="2024-05-26T15:13:22.198" v="53"/>
          <ac:picMkLst>
            <pc:docMk/>
            <pc:sldMk cId="2899302200" sldId="259"/>
            <ac:picMk id="2" creationId="{E53395E6-D776-55C6-8B6E-4CF8D258016E}"/>
          </ac:picMkLst>
        </pc:picChg>
        <pc:picChg chg="del">
          <ac:chgData name="Stefan Mladenovic" userId="S::stefanm.ladenovic@elfak.rs::d9b02f86-2f20-4e98-a60a-f49f09383daf" providerId="AD" clId="Web-{18A00303-48CC-80D1-C470-00C68844EA81}" dt="2024-05-26T15:12:06.464" v="39"/>
          <ac:picMkLst>
            <pc:docMk/>
            <pc:sldMk cId="2899302200" sldId="259"/>
            <ac:picMk id="4" creationId="{CBC12914-9BA6-3FCB-A45B-DCE840F9BC2D}"/>
          </ac:picMkLst>
        </pc:picChg>
        <pc:cxnChg chg="add">
          <ac:chgData name="Stefan Mladenovic" userId="S::stefanm.ladenovic@elfak.rs::d9b02f86-2f20-4e98-a60a-f49f09383daf" providerId="AD" clId="Web-{18A00303-48CC-80D1-C470-00C68844EA81}" dt="2024-05-26T15:13:22.198" v="53"/>
          <ac:cxnSpMkLst>
            <pc:docMk/>
            <pc:sldMk cId="2899302200" sldId="259"/>
            <ac:cxnSpMk id="36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18A00303-48CC-80D1-C470-00C68844EA81}" dt="2024-05-26T15:13:22.198" v="53"/>
          <ac:cxnSpMkLst>
            <pc:docMk/>
            <pc:sldMk cId="2899302200" sldId="259"/>
            <ac:cxnSpMk id="46" creationId="{EEA70831-9A8D-3B4D-8EA5-EE32F93E94E9}"/>
          </ac:cxnSpMkLst>
        </pc:cxnChg>
        <pc:cxnChg chg="del">
          <ac:chgData name="Stefan Mladenovic" userId="S::stefanm.ladenovic@elfak.rs::d9b02f86-2f20-4e98-a60a-f49f09383daf" providerId="AD" clId="Web-{18A00303-48CC-80D1-C470-00C68844EA81}" dt="2024-05-26T15:12:11.261" v="41"/>
          <ac:cxnSpMkLst>
            <pc:docMk/>
            <pc:sldMk cId="2899302200" sldId="259"/>
            <ac:cxnSpMk id="53" creationId="{8231D73A-BA91-794F-8C09-4F4B41A6D08B}"/>
          </ac:cxnSpMkLst>
        </pc:cxnChg>
        <pc:cxnChg chg="del">
          <ac:chgData name="Stefan Mladenovic" userId="S::stefanm.ladenovic@elfak.rs::d9b02f86-2f20-4e98-a60a-f49f09383daf" providerId="AD" clId="Web-{18A00303-48CC-80D1-C470-00C68844EA81}" dt="2024-05-26T15:12:11.261" v="41"/>
          <ac:cxnSpMkLst>
            <pc:docMk/>
            <pc:sldMk cId="2899302200" sldId="259"/>
            <ac:cxnSpMk id="63" creationId="{A0A01F17-907D-3541-BBAF-A33828880DCE}"/>
          </ac:cxnSpMkLst>
        </pc:cxnChg>
        <pc:cxnChg chg="add del">
          <ac:chgData name="Stefan Mladenovic" userId="S::stefanm.ladenovic@elfak.rs::d9b02f86-2f20-4e98-a60a-f49f09383daf" providerId="AD" clId="Web-{18A00303-48CC-80D1-C470-00C68844EA81}" dt="2024-05-26T15:13:00.651" v="46"/>
          <ac:cxnSpMkLst>
            <pc:docMk/>
            <pc:sldMk cId="2899302200" sldId="259"/>
            <ac:cxnSpMk id="8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18A00303-48CC-80D1-C470-00C68844EA81}" dt="2024-05-26T15:13:00.651" v="46"/>
          <ac:cxnSpMkLst>
            <pc:docMk/>
            <pc:sldMk cId="2899302200" sldId="259"/>
            <ac:cxnSpMk id="93" creationId="{A0A01F17-907D-3541-BBAF-A33828880DCE}"/>
          </ac:cxnSpMkLst>
        </pc:cxnChg>
      </pc:sldChg>
      <pc:sldChg chg="modSp">
        <pc:chgData name="Stefan Mladenovic" userId="S::stefanm.ladenovic@elfak.rs::d9b02f86-2f20-4e98-a60a-f49f09383daf" providerId="AD" clId="Web-{18A00303-48CC-80D1-C470-00C68844EA81}" dt="2024-05-26T20:21:45.932" v="128" actId="20577"/>
        <pc:sldMkLst>
          <pc:docMk/>
          <pc:sldMk cId="1635220357" sldId="266"/>
        </pc:sldMkLst>
        <pc:spChg chg="mod">
          <ac:chgData name="Stefan Mladenovic" userId="S::stefanm.ladenovic@elfak.rs::d9b02f86-2f20-4e98-a60a-f49f09383daf" providerId="AD" clId="Web-{18A00303-48CC-80D1-C470-00C68844EA81}" dt="2024-05-26T20:21:45.932" v="128" actId="20577"/>
          <ac:spMkLst>
            <pc:docMk/>
            <pc:sldMk cId="1635220357" sldId="266"/>
            <ac:spMk id="3" creationId="{C2F29D36-70FC-BE37-7DBE-E2F1D0A1EA8A}"/>
          </ac:spMkLst>
        </pc:spChg>
      </pc:sldChg>
      <pc:sldChg chg="modSp">
        <pc:chgData name="Stefan Mladenovic" userId="S::stefanm.ladenovic@elfak.rs::d9b02f86-2f20-4e98-a60a-f49f09383daf" providerId="AD" clId="Web-{18A00303-48CC-80D1-C470-00C68844EA81}" dt="2024-05-26T20:06:04.466" v="67" actId="20577"/>
        <pc:sldMkLst>
          <pc:docMk/>
          <pc:sldMk cId="3718741723" sldId="269"/>
        </pc:sldMkLst>
        <pc:spChg chg="mod">
          <ac:chgData name="Stefan Mladenovic" userId="S::stefanm.ladenovic@elfak.rs::d9b02f86-2f20-4e98-a60a-f49f09383daf" providerId="AD" clId="Web-{18A00303-48CC-80D1-C470-00C68844EA81}" dt="2024-05-26T20:06:04.466" v="67" actId="20577"/>
          <ac:spMkLst>
            <pc:docMk/>
            <pc:sldMk cId="3718741723" sldId="269"/>
            <ac:spMk id="3" creationId="{C2F29D36-70FC-BE37-7DBE-E2F1D0A1EA8A}"/>
          </ac:spMkLst>
        </pc:spChg>
      </pc:sldChg>
      <pc:sldChg chg="modSp">
        <pc:chgData name="Stefan Mladenovic" userId="S::stefanm.ladenovic@elfak.rs::d9b02f86-2f20-4e98-a60a-f49f09383daf" providerId="AD" clId="Web-{18A00303-48CC-80D1-C470-00C68844EA81}" dt="2024-05-26T20:24:35.416" v="133" actId="20577"/>
        <pc:sldMkLst>
          <pc:docMk/>
          <pc:sldMk cId="1234493650" sldId="271"/>
        </pc:sldMkLst>
        <pc:spChg chg="mod">
          <ac:chgData name="Stefan Mladenovic" userId="S::stefanm.ladenovic@elfak.rs::d9b02f86-2f20-4e98-a60a-f49f09383daf" providerId="AD" clId="Web-{18A00303-48CC-80D1-C470-00C68844EA81}" dt="2024-05-26T20:24:35.416" v="133" actId="20577"/>
          <ac:spMkLst>
            <pc:docMk/>
            <pc:sldMk cId="1234493650" sldId="271"/>
            <ac:spMk id="3" creationId="{C2F29D36-70FC-BE37-7DBE-E2F1D0A1EA8A}"/>
          </ac:spMkLst>
        </pc:spChg>
      </pc:sldChg>
      <pc:sldChg chg="modSp">
        <pc:chgData name="Stefan Mladenovic" userId="S::stefanm.ladenovic@elfak.rs::d9b02f86-2f20-4e98-a60a-f49f09383daf" providerId="AD" clId="Web-{18A00303-48CC-80D1-C470-00C68844EA81}" dt="2024-05-26T20:27:49.821" v="138" actId="20577"/>
        <pc:sldMkLst>
          <pc:docMk/>
          <pc:sldMk cId="1072692733" sldId="273"/>
        </pc:sldMkLst>
        <pc:spChg chg="mod">
          <ac:chgData name="Stefan Mladenovic" userId="S::stefanm.ladenovic@elfak.rs::d9b02f86-2f20-4e98-a60a-f49f09383daf" providerId="AD" clId="Web-{18A00303-48CC-80D1-C470-00C68844EA81}" dt="2024-05-26T20:27:49.821" v="138" actId="20577"/>
          <ac:spMkLst>
            <pc:docMk/>
            <pc:sldMk cId="1072692733" sldId="273"/>
            <ac:spMk id="3" creationId="{DABCD1E6-3A2B-5744-FFD5-D888C3B54F5C}"/>
          </ac:spMkLst>
        </pc:spChg>
      </pc:sldChg>
      <pc:sldChg chg="modSp">
        <pc:chgData name="Stefan Mladenovic" userId="S::stefanm.ladenovic@elfak.rs::d9b02f86-2f20-4e98-a60a-f49f09383daf" providerId="AD" clId="Web-{18A00303-48CC-80D1-C470-00C68844EA81}" dt="2024-05-26T20:32:22.914" v="147" actId="20577"/>
        <pc:sldMkLst>
          <pc:docMk/>
          <pc:sldMk cId="2990509004" sldId="275"/>
        </pc:sldMkLst>
        <pc:spChg chg="mod">
          <ac:chgData name="Stefan Mladenovic" userId="S::stefanm.ladenovic@elfak.rs::d9b02f86-2f20-4e98-a60a-f49f09383daf" providerId="AD" clId="Web-{18A00303-48CC-80D1-C470-00C68844EA81}" dt="2024-05-26T20:32:22.914" v="147" actId="20577"/>
          <ac:spMkLst>
            <pc:docMk/>
            <pc:sldMk cId="2990509004" sldId="275"/>
            <ac:spMk id="3" creationId="{E75ADE42-166A-3FA0-E537-F339C87F5D4B}"/>
          </ac:spMkLst>
        </pc:spChg>
      </pc:sldChg>
    </pc:docChg>
  </pc:docChgLst>
  <pc:docChgLst>
    <pc:chgData name="Stefan Mladenovic" userId="S::stefanm.ladenovic@elfak.rs::d9b02f86-2f20-4e98-a60a-f49f09383daf" providerId="AD" clId="Web-{2208790E-BB41-9B50-E0DC-EF7ABDEBF8FB}"/>
    <pc:docChg chg="addSld delSld modSld sldOrd">
      <pc:chgData name="Stefan Mladenovic" userId="S::stefanm.ladenovic@elfak.rs::d9b02f86-2f20-4e98-a60a-f49f09383daf" providerId="AD" clId="Web-{2208790E-BB41-9B50-E0DC-EF7ABDEBF8FB}" dt="2024-05-25T12:07:09.616" v="91" actId="14100"/>
      <pc:docMkLst>
        <pc:docMk/>
      </pc:docMkLst>
      <pc:sldChg chg="addSp delSp modSp">
        <pc:chgData name="Stefan Mladenovic" userId="S::stefanm.ladenovic@elfak.rs::d9b02f86-2f20-4e98-a60a-f49f09383daf" providerId="AD" clId="Web-{2208790E-BB41-9B50-E0DC-EF7ABDEBF8FB}" dt="2024-05-25T11:13:54.511" v="63" actId="1076"/>
        <pc:sldMkLst>
          <pc:docMk/>
          <pc:sldMk cId="4069951827" sldId="262"/>
        </pc:sldMkLst>
        <pc:spChg chg="mod">
          <ac:chgData name="Stefan Mladenovic" userId="S::stefanm.ladenovic@elfak.rs::d9b02f86-2f20-4e98-a60a-f49f09383daf" providerId="AD" clId="Web-{2208790E-BB41-9B50-E0DC-EF7ABDEBF8FB}" dt="2024-05-25T11:13:54.511" v="63" actId="1076"/>
          <ac:spMkLst>
            <pc:docMk/>
            <pc:sldMk cId="4069951827" sldId="262"/>
            <ac:spMk id="4" creationId="{E732BEDF-E9CA-1B66-C045-6047DABD723D}"/>
          </ac:spMkLst>
        </pc:spChg>
        <pc:spChg chg="add del mod">
          <ac:chgData name="Stefan Mladenovic" userId="S::stefanm.ladenovic@elfak.rs::d9b02f86-2f20-4e98-a60a-f49f09383daf" providerId="AD" clId="Web-{2208790E-BB41-9B50-E0DC-EF7ABDEBF8FB}" dt="2024-05-25T11:01:00.095" v="5"/>
          <ac:spMkLst>
            <pc:docMk/>
            <pc:sldMk cId="4069951827" sldId="262"/>
            <ac:spMk id="16" creationId="{5CEC7B9A-3A4F-8387-3203-D608E98EF771}"/>
          </ac:spMkLst>
        </pc:spChg>
        <pc:graphicFrameChg chg="del">
          <ac:chgData name="Stefan Mladenovic" userId="S::stefanm.ladenovic@elfak.rs::d9b02f86-2f20-4e98-a60a-f49f09383daf" providerId="AD" clId="Web-{2208790E-BB41-9B50-E0DC-EF7ABDEBF8FB}" dt="2024-05-25T11:00:29.172" v="0"/>
          <ac:graphicFrameMkLst>
            <pc:docMk/>
            <pc:sldMk cId="4069951827" sldId="262"/>
            <ac:graphicFrameMk id="8" creationId="{67039010-BE24-796B-201F-707C299A2DFB}"/>
          </ac:graphicFrameMkLst>
        </pc:graphicFrameChg>
        <pc:graphicFrameChg chg="add del">
          <ac:chgData name="Stefan Mladenovic" userId="S::stefanm.ladenovic@elfak.rs::d9b02f86-2f20-4e98-a60a-f49f09383daf" providerId="AD" clId="Web-{2208790E-BB41-9B50-E0DC-EF7ABDEBF8FB}" dt="2024-05-25T11:00:43.875" v="3"/>
          <ac:graphicFrameMkLst>
            <pc:docMk/>
            <pc:sldMk cId="4069951827" sldId="262"/>
            <ac:graphicFrameMk id="17" creationId="{67039010-BE24-796B-201F-707C299A2DFB}"/>
          </ac:graphicFrameMkLst>
        </pc:graphicFrameChg>
        <pc:graphicFrameChg chg="add del">
          <ac:chgData name="Stefan Mladenovic" userId="S::stefanm.ladenovic@elfak.rs::d9b02f86-2f20-4e98-a60a-f49f09383daf" providerId="AD" clId="Web-{2208790E-BB41-9B50-E0DC-EF7ABDEBF8FB}" dt="2024-05-25T11:01:02.282" v="6"/>
          <ac:graphicFrameMkLst>
            <pc:docMk/>
            <pc:sldMk cId="4069951827" sldId="262"/>
            <ac:graphicFrameMk id="23" creationId="{67039010-BE24-796B-201F-707C299A2DFB}"/>
          </ac:graphicFrameMkLst>
        </pc:graphicFrameChg>
        <pc:picChg chg="add mod">
          <ac:chgData name="Stefan Mladenovic" userId="S::stefanm.ladenovic@elfak.rs::d9b02f86-2f20-4e98-a60a-f49f09383daf" providerId="AD" clId="Web-{2208790E-BB41-9B50-E0DC-EF7ABDEBF8FB}" dt="2024-05-25T11:13:07.025" v="61" actId="14100"/>
          <ac:picMkLst>
            <pc:docMk/>
            <pc:sldMk cId="4069951827" sldId="262"/>
            <ac:picMk id="29" creationId="{D5B1CF54-D437-90AD-4F7C-5F2AAF5102CE}"/>
          </ac:picMkLst>
        </pc:picChg>
      </pc:sldChg>
      <pc:sldChg chg="addSp delSp modSp ord">
        <pc:chgData name="Stefan Mladenovic" userId="S::stefanm.ladenovic@elfak.rs::d9b02f86-2f20-4e98-a60a-f49f09383daf" providerId="AD" clId="Web-{2208790E-BB41-9B50-E0DC-EF7ABDEBF8FB}" dt="2024-05-25T11:10:49.942" v="56" actId="1076"/>
        <pc:sldMkLst>
          <pc:docMk/>
          <pc:sldMk cId="3633672686" sldId="263"/>
        </pc:sldMkLst>
        <pc:spChg chg="mod">
          <ac:chgData name="Stefan Mladenovic" userId="S::stefanm.ladenovic@elfak.rs::d9b02f86-2f20-4e98-a60a-f49f09383daf" providerId="AD" clId="Web-{2208790E-BB41-9B50-E0DC-EF7ABDEBF8FB}" dt="2024-05-25T11:02:34.192" v="28" actId="20577"/>
          <ac:spMkLst>
            <pc:docMk/>
            <pc:sldMk cId="3633672686" sldId="263"/>
            <ac:spMk id="3" creationId="{28411AD8-E42C-E5C9-3919-C2E04AC3A76A}"/>
          </ac:spMkLst>
        </pc:spChg>
        <pc:spChg chg="del mod">
          <ac:chgData name="Stefan Mladenovic" userId="S::stefanm.ladenovic@elfak.rs::d9b02f86-2f20-4e98-a60a-f49f09383daf" providerId="AD" clId="Web-{2208790E-BB41-9B50-E0DC-EF7ABDEBF8FB}" dt="2024-05-25T11:02:37.520" v="29"/>
          <ac:spMkLst>
            <pc:docMk/>
            <pc:sldMk cId="3633672686" sldId="263"/>
            <ac:spMk id="4" creationId="{0E9501C9-DBB5-465A-7103-4F66969C636A}"/>
          </ac:spMkLst>
        </pc:spChg>
        <pc:graphicFrameChg chg="add del">
          <ac:chgData name="Stefan Mladenovic" userId="S::stefanm.ladenovic@elfak.rs::d9b02f86-2f20-4e98-a60a-f49f09383daf" providerId="AD" clId="Web-{2208790E-BB41-9B50-E0DC-EF7ABDEBF8FB}" dt="2024-05-25T11:01:46.503" v="11"/>
          <ac:graphicFrameMkLst>
            <pc:docMk/>
            <pc:sldMk cId="3633672686" sldId="263"/>
            <ac:graphicFrameMk id="5" creationId="{67039010-BE24-796B-201F-707C299A2DFB}"/>
          </ac:graphicFrameMkLst>
        </pc:graphicFrameChg>
        <pc:graphicFrameChg chg="add del">
          <ac:chgData name="Stefan Mladenovic" userId="S::stefanm.ladenovic@elfak.rs::d9b02f86-2f20-4e98-a60a-f49f09383daf" providerId="AD" clId="Web-{2208790E-BB41-9B50-E0DC-EF7ABDEBF8FB}" dt="2024-05-25T11:01:51.143" v="13"/>
          <ac:graphicFrameMkLst>
            <pc:docMk/>
            <pc:sldMk cId="3633672686" sldId="263"/>
            <ac:graphicFrameMk id="11" creationId="{67039010-BE24-796B-201F-707C299A2DFB}"/>
          </ac:graphicFrameMkLst>
        </pc:graphicFrameChg>
        <pc:picChg chg="add mod">
          <ac:chgData name="Stefan Mladenovic" userId="S::stefanm.ladenovic@elfak.rs::d9b02f86-2f20-4e98-a60a-f49f09383daf" providerId="AD" clId="Web-{2208790E-BB41-9B50-E0DC-EF7ABDEBF8FB}" dt="2024-05-25T11:04:38.352" v="35" actId="1076"/>
          <ac:picMkLst>
            <pc:docMk/>
            <pc:sldMk cId="3633672686" sldId="263"/>
            <ac:picMk id="17" creationId="{73013C13-9EB5-3744-419B-94C522D45886}"/>
          </ac:picMkLst>
        </pc:picChg>
        <pc:picChg chg="add del mod">
          <ac:chgData name="Stefan Mladenovic" userId="S::stefanm.ladenovic@elfak.rs::d9b02f86-2f20-4e98-a60a-f49f09383daf" providerId="AD" clId="Web-{2208790E-BB41-9B50-E0DC-EF7ABDEBF8FB}" dt="2024-05-25T11:08:08.530" v="39"/>
          <ac:picMkLst>
            <pc:docMk/>
            <pc:sldMk cId="3633672686" sldId="263"/>
            <ac:picMk id="18" creationId="{667EA7B0-1E19-4E87-6AAE-73BF32BC3D91}"/>
          </ac:picMkLst>
        </pc:picChg>
        <pc:picChg chg="add mod">
          <ac:chgData name="Stefan Mladenovic" userId="S::stefanm.ladenovic@elfak.rs::d9b02f86-2f20-4e98-a60a-f49f09383daf" providerId="AD" clId="Web-{2208790E-BB41-9B50-E0DC-EF7ABDEBF8FB}" dt="2024-05-25T11:09:43.221" v="48" actId="14100"/>
          <ac:picMkLst>
            <pc:docMk/>
            <pc:sldMk cId="3633672686" sldId="263"/>
            <ac:picMk id="19" creationId="{C27676F4-1AB0-A880-4F76-A5F001C4F04E}"/>
          </ac:picMkLst>
        </pc:picChg>
        <pc:picChg chg="add del mod">
          <ac:chgData name="Stefan Mladenovic" userId="S::stefanm.ladenovic@elfak.rs::d9b02f86-2f20-4e98-a60a-f49f09383daf" providerId="AD" clId="Web-{2208790E-BB41-9B50-E0DC-EF7ABDEBF8FB}" dt="2024-05-25T11:09:12.189" v="45"/>
          <ac:picMkLst>
            <pc:docMk/>
            <pc:sldMk cId="3633672686" sldId="263"/>
            <ac:picMk id="20" creationId="{2CAEDA67-38FE-909D-3964-9ECD05C0DE2B}"/>
          </ac:picMkLst>
        </pc:picChg>
        <pc:picChg chg="add del mod">
          <ac:chgData name="Stefan Mladenovic" userId="S::stefanm.ladenovic@elfak.rs::d9b02f86-2f20-4e98-a60a-f49f09383daf" providerId="AD" clId="Web-{2208790E-BB41-9B50-E0DC-EF7ABDEBF8FB}" dt="2024-05-25T11:10:11.863" v="52"/>
          <ac:picMkLst>
            <pc:docMk/>
            <pc:sldMk cId="3633672686" sldId="263"/>
            <ac:picMk id="21" creationId="{3A09CF30-4008-22A1-2518-88D4589D477C}"/>
          </ac:picMkLst>
        </pc:picChg>
        <pc:picChg chg="add mod">
          <ac:chgData name="Stefan Mladenovic" userId="S::stefanm.ladenovic@elfak.rs::d9b02f86-2f20-4e98-a60a-f49f09383daf" providerId="AD" clId="Web-{2208790E-BB41-9B50-E0DC-EF7ABDEBF8FB}" dt="2024-05-25T11:10:49.942" v="56" actId="1076"/>
          <ac:picMkLst>
            <pc:docMk/>
            <pc:sldMk cId="3633672686" sldId="263"/>
            <ac:picMk id="22" creationId="{199E2BF4-F26C-842C-2A03-66F4D23B9558}"/>
          </ac:picMkLst>
        </pc:picChg>
      </pc:sldChg>
      <pc:sldChg chg="modSp new">
        <pc:chgData name="Stefan Mladenovic" userId="S::stefanm.ladenovic@elfak.rs::d9b02f86-2f20-4e98-a60a-f49f09383daf" providerId="AD" clId="Web-{2208790E-BB41-9B50-E0DC-EF7ABDEBF8FB}" dt="2024-05-25T12:07:09.616" v="91" actId="14100"/>
        <pc:sldMkLst>
          <pc:docMk/>
          <pc:sldMk cId="828430972" sldId="264"/>
        </pc:sldMkLst>
        <pc:spChg chg="mod">
          <ac:chgData name="Stefan Mladenovic" userId="S::stefanm.ladenovic@elfak.rs::d9b02f86-2f20-4e98-a60a-f49f09383daf" providerId="AD" clId="Web-{2208790E-BB41-9B50-E0DC-EF7ABDEBF8FB}" dt="2024-05-25T11:53:44.383" v="69" actId="1076"/>
          <ac:spMkLst>
            <pc:docMk/>
            <pc:sldMk cId="828430972" sldId="264"/>
            <ac:spMk id="2" creationId="{9236531B-11F7-94F4-8E00-5CE0CD489EC6}"/>
          </ac:spMkLst>
        </pc:spChg>
        <pc:spChg chg="mod">
          <ac:chgData name="Stefan Mladenovic" userId="S::stefanm.ladenovic@elfak.rs::d9b02f86-2f20-4e98-a60a-f49f09383daf" providerId="AD" clId="Web-{2208790E-BB41-9B50-E0DC-EF7ABDEBF8FB}" dt="2024-05-25T12:07:06.147" v="90" actId="14100"/>
          <ac:spMkLst>
            <pc:docMk/>
            <pc:sldMk cId="828430972" sldId="264"/>
            <ac:spMk id="3" creationId="{6DDC1CC5-59D9-E5C9-A1D4-5E8717526CC0}"/>
          </ac:spMkLst>
        </pc:spChg>
        <pc:spChg chg="mod">
          <ac:chgData name="Stefan Mladenovic" userId="S::stefanm.ladenovic@elfak.rs::d9b02f86-2f20-4e98-a60a-f49f09383daf" providerId="AD" clId="Web-{2208790E-BB41-9B50-E0DC-EF7ABDEBF8FB}" dt="2024-05-25T12:07:09.616" v="91" actId="14100"/>
          <ac:spMkLst>
            <pc:docMk/>
            <pc:sldMk cId="828430972" sldId="264"/>
            <ac:spMk id="4" creationId="{3F415E48-9A1B-2CAF-82F3-AB0792DDAA3A}"/>
          </ac:spMkLst>
        </pc:spChg>
      </pc:sldChg>
      <pc:sldChg chg="new del">
        <pc:chgData name="Stefan Mladenovic" userId="S::stefanm.ladenovic@elfak.rs::d9b02f86-2f20-4e98-a60a-f49f09383daf" providerId="AD" clId="Web-{2208790E-BB41-9B50-E0DC-EF7ABDEBF8FB}" dt="2024-05-25T11:01:32.627" v="10"/>
        <pc:sldMkLst>
          <pc:docMk/>
          <pc:sldMk cId="1104629280" sldId="264"/>
        </pc:sldMkLst>
      </pc:sldChg>
      <pc:sldChg chg="addSp delSp modSp new mod setBg">
        <pc:chgData name="Stefan Mladenovic" userId="S::stefanm.ladenovic@elfak.rs::d9b02f86-2f20-4e98-a60a-f49f09383daf" providerId="AD" clId="Web-{2208790E-BB41-9B50-E0DC-EF7ABDEBF8FB}" dt="2024-05-25T11:57:19.767" v="85" actId="14100"/>
        <pc:sldMkLst>
          <pc:docMk/>
          <pc:sldMk cId="3778536397" sldId="265"/>
        </pc:sldMkLst>
        <pc:spChg chg="del mod">
          <ac:chgData name="Stefan Mladenovic" userId="S::stefanm.ladenovic@elfak.rs::d9b02f86-2f20-4e98-a60a-f49f09383daf" providerId="AD" clId="Web-{2208790E-BB41-9B50-E0DC-EF7ABDEBF8FB}" dt="2024-05-25T11:56:00.999" v="74"/>
          <ac:spMkLst>
            <pc:docMk/>
            <pc:sldMk cId="3778536397" sldId="265"/>
            <ac:spMk id="2" creationId="{72C333B1-4CAF-41E4-531A-6FCEE3304329}"/>
          </ac:spMkLst>
        </pc:spChg>
        <pc:spChg chg="del">
          <ac:chgData name="Stefan Mladenovic" userId="S::stefanm.ladenovic@elfak.rs::d9b02f86-2f20-4e98-a60a-f49f09383daf" providerId="AD" clId="Web-{2208790E-BB41-9B50-E0DC-EF7ABDEBF8FB}" dt="2024-05-25T11:55:29.701" v="71"/>
          <ac:spMkLst>
            <pc:docMk/>
            <pc:sldMk cId="3778536397" sldId="265"/>
            <ac:spMk id="3" creationId="{3B87F33C-A4C4-7738-2983-2CEFD03797DD}"/>
          </ac:spMkLst>
        </pc:spChg>
        <pc:spChg chg="del">
          <ac:chgData name="Stefan Mladenovic" userId="S::stefanm.ladenovic@elfak.rs::d9b02f86-2f20-4e98-a60a-f49f09383daf" providerId="AD" clId="Web-{2208790E-BB41-9B50-E0DC-EF7ABDEBF8FB}" dt="2024-05-25T11:55:42.467" v="72"/>
          <ac:spMkLst>
            <pc:docMk/>
            <pc:sldMk cId="3778536397" sldId="265"/>
            <ac:spMk id="4" creationId="{97A86D32-1D62-E0BB-3D93-966F06E68582}"/>
          </ac:spMkLst>
        </pc:spChg>
        <pc:spChg chg="add mod ord">
          <ac:chgData name="Stefan Mladenovic" userId="S::stefanm.ladenovic@elfak.rs::d9b02f86-2f20-4e98-a60a-f49f09383daf" providerId="AD" clId="Web-{2208790E-BB41-9B50-E0DC-EF7ABDEBF8FB}" dt="2024-05-25T11:57:03.938" v="81" actId="1076"/>
          <ac:spMkLst>
            <pc:docMk/>
            <pc:sldMk cId="3778536397" sldId="265"/>
            <ac:spMk id="8" creationId="{2B8F451B-273C-BE48-427C-1E7816C62F6A}"/>
          </ac:spMkLst>
        </pc:spChg>
        <pc:spChg chg="add del">
          <ac:chgData name="Stefan Mladenovic" userId="S::stefanm.ladenovic@elfak.rs::d9b02f86-2f20-4e98-a60a-f49f09383daf" providerId="AD" clId="Web-{2208790E-BB41-9B50-E0DC-EF7ABDEBF8FB}" dt="2024-05-25T11:56:47.875" v="78"/>
          <ac:spMkLst>
            <pc:docMk/>
            <pc:sldMk cId="3778536397" sldId="265"/>
            <ac:spMk id="39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2208790E-BB41-9B50-E0DC-EF7ABDEBF8FB}" dt="2024-05-25T11:56:47.875" v="78"/>
          <ac:spMkLst>
            <pc:docMk/>
            <pc:sldMk cId="3778536397" sldId="265"/>
            <ac:spMk id="80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2208790E-BB41-9B50-E0DC-EF7ABDEBF8FB}" dt="2024-05-25T11:56:47.875" v="78"/>
          <ac:grpSpMkLst>
            <pc:docMk/>
            <pc:sldMk cId="3778536397" sldId="265"/>
            <ac:grpSpMk id="11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2208790E-BB41-9B50-E0DC-EF7ABDEBF8FB}" dt="2024-05-25T11:56:47.875" v="78"/>
          <ac:grpSpMkLst>
            <pc:docMk/>
            <pc:sldMk cId="3778536397" sldId="265"/>
            <ac:grpSpMk id="41" creationId="{BCFFF971-DAC9-F44B-9F22-4B030B6B61B3}"/>
          </ac:grpSpMkLst>
        </pc:grpChg>
        <pc:grpChg chg="add">
          <ac:chgData name="Stefan Mladenovic" userId="S::stefanm.ladenovic@elfak.rs::d9b02f86-2f20-4e98-a60a-f49f09383daf" providerId="AD" clId="Web-{2208790E-BB41-9B50-E0DC-EF7ABDEBF8FB}" dt="2024-05-25T11:56:47.875" v="78"/>
          <ac:grpSpMkLst>
            <pc:docMk/>
            <pc:sldMk cId="3778536397" sldId="265"/>
            <ac:grpSpMk id="52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2208790E-BB41-9B50-E0DC-EF7ABDEBF8FB}" dt="2024-05-25T11:56:47.875" v="78"/>
          <ac:grpSpMkLst>
            <pc:docMk/>
            <pc:sldMk cId="3778536397" sldId="265"/>
            <ac:grpSpMk id="82" creationId="{BCFFF971-DAC9-F44B-9F22-4B030B6B61B3}"/>
          </ac:grpSpMkLst>
        </pc:grpChg>
        <pc:picChg chg="add mod ord">
          <ac:chgData name="Stefan Mladenovic" userId="S::stefanm.ladenovic@elfak.rs::d9b02f86-2f20-4e98-a60a-f49f09383daf" providerId="AD" clId="Web-{2208790E-BB41-9B50-E0DC-EF7ABDEBF8FB}" dt="2024-05-25T11:57:16.626" v="84" actId="14100"/>
          <ac:picMkLst>
            <pc:docMk/>
            <pc:sldMk cId="3778536397" sldId="265"/>
            <ac:picMk id="5" creationId="{43638C5D-172E-5B11-D767-117B53B4CBCF}"/>
          </ac:picMkLst>
        </pc:picChg>
        <pc:picChg chg="add mod ord">
          <ac:chgData name="Stefan Mladenovic" userId="S::stefanm.ladenovic@elfak.rs::d9b02f86-2f20-4e98-a60a-f49f09383daf" providerId="AD" clId="Web-{2208790E-BB41-9B50-E0DC-EF7ABDEBF8FB}" dt="2024-05-25T11:57:19.767" v="85" actId="14100"/>
          <ac:picMkLst>
            <pc:docMk/>
            <pc:sldMk cId="3778536397" sldId="265"/>
            <ac:picMk id="6" creationId="{BD3CCC2E-8064-114E-4C94-7783B64F4E05}"/>
          </ac:picMkLst>
        </pc:picChg>
        <pc:cxnChg chg="add del">
          <ac:chgData name="Stefan Mladenovic" userId="S::stefanm.ladenovic@elfak.rs::d9b02f86-2f20-4e98-a60a-f49f09383daf" providerId="AD" clId="Web-{2208790E-BB41-9B50-E0DC-EF7ABDEBF8FB}" dt="2024-05-25T11:56:47.875" v="78"/>
          <ac:cxnSpMkLst>
            <pc:docMk/>
            <pc:sldMk cId="3778536397" sldId="265"/>
            <ac:cxnSpMk id="37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2208790E-BB41-9B50-E0DC-EF7ABDEBF8FB}" dt="2024-05-25T11:56:47.875" v="78"/>
          <ac:cxnSpMkLst>
            <pc:docMk/>
            <pc:sldMk cId="3778536397" sldId="265"/>
            <ac:cxnSpMk id="47" creationId="{51D4F49C-5EE1-6C4F-858E-AE02CC2CD5BB}"/>
          </ac:cxnSpMkLst>
        </pc:cxnChg>
        <pc:cxnChg chg="add">
          <ac:chgData name="Stefan Mladenovic" userId="S::stefanm.ladenovic@elfak.rs::d9b02f86-2f20-4e98-a60a-f49f09383daf" providerId="AD" clId="Web-{2208790E-BB41-9B50-E0DC-EF7ABDEBF8FB}" dt="2024-05-25T11:56:47.875" v="78"/>
          <ac:cxnSpMkLst>
            <pc:docMk/>
            <pc:sldMk cId="3778536397" sldId="265"/>
            <ac:cxnSpMk id="78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2208790E-BB41-9B50-E0DC-EF7ABDEBF8FB}" dt="2024-05-25T11:56:47.875" v="78"/>
          <ac:cxnSpMkLst>
            <pc:docMk/>
            <pc:sldMk cId="3778536397" sldId="265"/>
            <ac:cxnSpMk id="88" creationId="{51D4F49C-5EE1-6C4F-858E-AE02CC2CD5BB}"/>
          </ac:cxnSpMkLst>
        </pc:cxnChg>
      </pc:sldChg>
    </pc:docChg>
  </pc:docChgLst>
  <pc:docChgLst>
    <pc:chgData name="Stefan Mladenovic" userId="S::stefanm.ladenovic@elfak.rs::d9b02f86-2f20-4e98-a60a-f49f09383daf" providerId="AD" clId="Web-{BEC7F34E-B26B-9B25-A74B-C18B4F49B03E}"/>
    <pc:docChg chg="addSld delSld modSld sldOrd">
      <pc:chgData name="Stefan Mladenovic" userId="S::stefanm.ladenovic@elfak.rs::d9b02f86-2f20-4e98-a60a-f49f09383daf" providerId="AD" clId="Web-{BEC7F34E-B26B-9B25-A74B-C18B4F49B03E}" dt="2024-05-25T16:55:45.203" v="140" actId="20577"/>
      <pc:docMkLst>
        <pc:docMk/>
      </pc:docMkLst>
      <pc:sldChg chg="modSp ord">
        <pc:chgData name="Stefan Mladenovic" userId="S::stefanm.ladenovic@elfak.rs::d9b02f86-2f20-4e98-a60a-f49f09383daf" providerId="AD" clId="Web-{BEC7F34E-B26B-9B25-A74B-C18B4F49B03E}" dt="2024-05-25T16:44:03.160" v="93" actId="20577"/>
        <pc:sldMkLst>
          <pc:docMk/>
          <pc:sldMk cId="1635220357" sldId="266"/>
        </pc:sldMkLst>
        <pc:spChg chg="mod">
          <ac:chgData name="Stefan Mladenovic" userId="S::stefanm.ladenovic@elfak.rs::d9b02f86-2f20-4e98-a60a-f49f09383daf" providerId="AD" clId="Web-{BEC7F34E-B26B-9B25-A74B-C18B4F49B03E}" dt="2024-05-25T16:44:03.160" v="93" actId="20577"/>
          <ac:spMkLst>
            <pc:docMk/>
            <pc:sldMk cId="1635220357" sldId="266"/>
            <ac:spMk id="2" creationId="{6934863C-85FD-1C50-72D1-1444E79F5CEC}"/>
          </ac:spMkLst>
        </pc:spChg>
        <pc:spChg chg="mod">
          <ac:chgData name="Stefan Mladenovic" userId="S::stefanm.ladenovic@elfak.rs::d9b02f86-2f20-4e98-a60a-f49f09383daf" providerId="AD" clId="Web-{BEC7F34E-B26B-9B25-A74B-C18B4F49B03E}" dt="2024-05-25T16:43:53.144" v="91" actId="14100"/>
          <ac:spMkLst>
            <pc:docMk/>
            <pc:sldMk cId="1635220357" sldId="266"/>
            <ac:spMk id="3" creationId="{C2F29D36-70FC-BE37-7DBE-E2F1D0A1EA8A}"/>
          </ac:spMkLst>
        </pc:spChg>
        <pc:picChg chg="mod">
          <ac:chgData name="Stefan Mladenovic" userId="S::stefanm.ladenovic@elfak.rs::d9b02f86-2f20-4e98-a60a-f49f09383daf" providerId="AD" clId="Web-{BEC7F34E-B26B-9B25-A74B-C18B4F49B03E}" dt="2024-05-25T16:43:33.706" v="85" actId="14100"/>
          <ac:picMkLst>
            <pc:docMk/>
            <pc:sldMk cId="1635220357" sldId="266"/>
            <ac:picMk id="5" creationId="{94E4976F-2B7F-4453-548D-55959160B151}"/>
          </ac:picMkLst>
        </pc:picChg>
      </pc:sldChg>
      <pc:sldChg chg="del">
        <pc:chgData name="Stefan Mladenovic" userId="S::stefanm.ladenovic@elfak.rs::d9b02f86-2f20-4e98-a60a-f49f09383daf" providerId="AD" clId="Web-{BEC7F34E-B26B-9B25-A74B-C18B4F49B03E}" dt="2024-05-25T16:50:04.901" v="120"/>
        <pc:sldMkLst>
          <pc:docMk/>
          <pc:sldMk cId="3317928587" sldId="267"/>
        </pc:sldMkLst>
      </pc:sldChg>
      <pc:sldChg chg="modSp new del">
        <pc:chgData name="Stefan Mladenovic" userId="S::stefanm.ladenovic@elfak.rs::d9b02f86-2f20-4e98-a60a-f49f09383daf" providerId="AD" clId="Web-{BEC7F34E-B26B-9B25-A74B-C18B4F49B03E}" dt="2024-05-25T16:53:04.294" v="136"/>
        <pc:sldMkLst>
          <pc:docMk/>
          <pc:sldMk cId="1910774230" sldId="268"/>
        </pc:sldMkLst>
        <pc:spChg chg="mod">
          <ac:chgData name="Stefan Mladenovic" userId="S::stefanm.ladenovic@elfak.rs::d9b02f86-2f20-4e98-a60a-f49f09383daf" providerId="AD" clId="Web-{BEC7F34E-B26B-9B25-A74B-C18B4F49B03E}" dt="2024-05-25T16:23:12.204" v="7" actId="20577"/>
          <ac:spMkLst>
            <pc:docMk/>
            <pc:sldMk cId="1910774230" sldId="268"/>
            <ac:spMk id="2" creationId="{825FAF7D-ECA3-6FAC-569B-C76167166B82}"/>
          </ac:spMkLst>
        </pc:spChg>
      </pc:sldChg>
      <pc:sldChg chg="addSp delSp modSp add replId">
        <pc:chgData name="Stefan Mladenovic" userId="S::stefanm.ladenovic@elfak.rs::d9b02f86-2f20-4e98-a60a-f49f09383daf" providerId="AD" clId="Web-{BEC7F34E-B26B-9B25-A74B-C18B4F49B03E}" dt="2024-05-25T16:44:47.521" v="102" actId="20577"/>
        <pc:sldMkLst>
          <pc:docMk/>
          <pc:sldMk cId="3718741723" sldId="269"/>
        </pc:sldMkLst>
        <pc:spChg chg="mod">
          <ac:chgData name="Stefan Mladenovic" userId="S::stefanm.ladenovic@elfak.rs::d9b02f86-2f20-4e98-a60a-f49f09383daf" providerId="AD" clId="Web-{BEC7F34E-B26B-9B25-A74B-C18B4F49B03E}" dt="2024-05-25T16:44:10.738" v="95" actId="20577"/>
          <ac:spMkLst>
            <pc:docMk/>
            <pc:sldMk cId="3718741723" sldId="269"/>
            <ac:spMk id="2" creationId="{6934863C-85FD-1C50-72D1-1444E79F5CEC}"/>
          </ac:spMkLst>
        </pc:spChg>
        <pc:spChg chg="mod">
          <ac:chgData name="Stefan Mladenovic" userId="S::stefanm.ladenovic@elfak.rs::d9b02f86-2f20-4e98-a60a-f49f09383daf" providerId="AD" clId="Web-{BEC7F34E-B26B-9B25-A74B-C18B4F49B03E}" dt="2024-05-25T16:44:47.521" v="102" actId="20577"/>
          <ac:spMkLst>
            <pc:docMk/>
            <pc:sldMk cId="3718741723" sldId="269"/>
            <ac:spMk id="3" creationId="{C2F29D36-70FC-BE37-7DBE-E2F1D0A1EA8A}"/>
          </ac:spMkLst>
        </pc:spChg>
        <pc:spChg chg="add del mod">
          <ac:chgData name="Stefan Mladenovic" userId="S::stefanm.ladenovic@elfak.rs::d9b02f86-2f20-4e98-a60a-f49f09383daf" providerId="AD" clId="Web-{BEC7F34E-B26B-9B25-A74B-C18B4F49B03E}" dt="2024-05-25T16:36:33.231" v="19"/>
          <ac:spMkLst>
            <pc:docMk/>
            <pc:sldMk cId="3718741723" sldId="269"/>
            <ac:spMk id="6" creationId="{87A1EA15-A1CF-CFC4-8E86-019794438E3C}"/>
          </ac:spMkLst>
        </pc:spChg>
        <pc:spChg chg="del">
          <ac:chgData name="Stefan Mladenovic" userId="S::stefanm.ladenovic@elfak.rs::d9b02f86-2f20-4e98-a60a-f49f09383daf" providerId="AD" clId="Web-{BEC7F34E-B26B-9B25-A74B-C18B4F49B03E}" dt="2024-05-25T16:36:36.685" v="20"/>
          <ac:spMkLst>
            <pc:docMk/>
            <pc:sldMk cId="3718741723" sldId="269"/>
            <ac:spMk id="27" creationId="{C7F2E4D6-EF46-1C43-8F3E-3620C3C83F36}"/>
          </ac:spMkLst>
        </pc:spChg>
        <pc:spChg chg="add">
          <ac:chgData name="Stefan Mladenovic" userId="S::stefanm.ladenovic@elfak.rs::d9b02f86-2f20-4e98-a60a-f49f09383daf" providerId="AD" clId="Web-{BEC7F34E-B26B-9B25-A74B-C18B4F49B03E}" dt="2024-05-25T16:36:36.685" v="20"/>
          <ac:spMkLst>
            <pc:docMk/>
            <pc:sldMk cId="3718741723" sldId="269"/>
            <ac:spMk id="57" creationId="{4EFE82FE-7465-AE46-88DF-34D347E83B84}"/>
          </ac:spMkLst>
        </pc:spChg>
        <pc:grpChg chg="del">
          <ac:chgData name="Stefan Mladenovic" userId="S::stefanm.ladenovic@elfak.rs::d9b02f86-2f20-4e98-a60a-f49f09383daf" providerId="AD" clId="Web-{BEC7F34E-B26B-9B25-A74B-C18B4F49B03E}" dt="2024-05-25T16:36:36.685" v="20"/>
          <ac:grpSpMkLst>
            <pc:docMk/>
            <pc:sldMk cId="3718741723" sldId="269"/>
            <ac:grpSpMk id="10" creationId="{F0CAFDA3-320A-C24D-A7A1-20C1267EC987}"/>
          </ac:grpSpMkLst>
        </pc:grpChg>
        <pc:grpChg chg="del">
          <ac:chgData name="Stefan Mladenovic" userId="S::stefanm.ladenovic@elfak.rs::d9b02f86-2f20-4e98-a60a-f49f09383daf" providerId="AD" clId="Web-{BEC7F34E-B26B-9B25-A74B-C18B4F49B03E}" dt="2024-05-25T16:36:36.685" v="20"/>
          <ac:grpSpMkLst>
            <pc:docMk/>
            <pc:sldMk cId="3718741723" sldId="269"/>
            <ac:grpSpMk id="29" creationId="{05ADD15B-C747-D340-BF8A-A1DD2A6A9324}"/>
          </ac:grpSpMkLst>
        </pc:grpChg>
        <pc:grpChg chg="add">
          <ac:chgData name="Stefan Mladenovic" userId="S::stefanm.ladenovic@elfak.rs::d9b02f86-2f20-4e98-a60a-f49f09383daf" providerId="AD" clId="Web-{BEC7F34E-B26B-9B25-A74B-C18B4F49B03E}" dt="2024-05-25T16:36:36.685" v="20"/>
          <ac:grpSpMkLst>
            <pc:docMk/>
            <pc:sldMk cId="3718741723" sldId="269"/>
            <ac:grpSpMk id="40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BEC7F34E-B26B-9B25-A74B-C18B4F49B03E}" dt="2024-05-25T16:36:36.685" v="20"/>
          <ac:grpSpMkLst>
            <pc:docMk/>
            <pc:sldMk cId="3718741723" sldId="269"/>
            <ac:grpSpMk id="59" creationId="{1B5E71B3-7269-894E-A00B-31D341365FC9}"/>
          </ac:grpSpMkLst>
        </pc:grpChg>
        <pc:picChg chg="del">
          <ac:chgData name="Stefan Mladenovic" userId="S::stefanm.ladenovic@elfak.rs::d9b02f86-2f20-4e98-a60a-f49f09383daf" providerId="AD" clId="Web-{BEC7F34E-B26B-9B25-A74B-C18B4F49B03E}" dt="2024-05-25T16:36:32.231" v="18"/>
          <ac:picMkLst>
            <pc:docMk/>
            <pc:sldMk cId="3718741723" sldId="269"/>
            <ac:picMk id="5" creationId="{94E4976F-2B7F-4453-548D-55959160B151}"/>
          </ac:picMkLst>
        </pc:picChg>
        <pc:picChg chg="add mod ord">
          <ac:chgData name="Stefan Mladenovic" userId="S::stefanm.ladenovic@elfak.rs::d9b02f86-2f20-4e98-a60a-f49f09383daf" providerId="AD" clId="Web-{BEC7F34E-B26B-9B25-A74B-C18B4F49B03E}" dt="2024-05-25T16:36:36.685" v="20"/>
          <ac:picMkLst>
            <pc:docMk/>
            <pc:sldMk cId="3718741723" sldId="269"/>
            <ac:picMk id="7" creationId="{80580756-1912-AC71-712B-1CE974EF984E}"/>
          </ac:picMkLst>
        </pc:picChg>
        <pc:cxnChg chg="del">
          <ac:chgData name="Stefan Mladenovic" userId="S::stefanm.ladenovic@elfak.rs::d9b02f86-2f20-4e98-a60a-f49f09383daf" providerId="AD" clId="Web-{BEC7F34E-B26B-9B25-A74B-C18B4F49B03E}" dt="2024-05-25T16:36:36.685" v="20"/>
          <ac:cxnSpMkLst>
            <pc:docMk/>
            <pc:sldMk cId="3718741723" sldId="269"/>
            <ac:cxnSpMk id="25" creationId="{8231D73A-BA91-794F-8C09-4F4B41A6D08B}"/>
          </ac:cxnSpMkLst>
        </pc:cxnChg>
        <pc:cxnChg chg="del">
          <ac:chgData name="Stefan Mladenovic" userId="S::stefanm.ladenovic@elfak.rs::d9b02f86-2f20-4e98-a60a-f49f09383daf" providerId="AD" clId="Web-{BEC7F34E-B26B-9B25-A74B-C18B4F49B03E}" dt="2024-05-25T16:36:36.685" v="20"/>
          <ac:cxnSpMkLst>
            <pc:docMk/>
            <pc:sldMk cId="3718741723" sldId="269"/>
            <ac:cxnSpMk id="35" creationId="{1FE039F1-6D47-C642-B506-452A83B0AB11}"/>
          </ac:cxnSpMkLst>
        </pc:cxnChg>
        <pc:cxnChg chg="add">
          <ac:chgData name="Stefan Mladenovic" userId="S::stefanm.ladenovic@elfak.rs::d9b02f86-2f20-4e98-a60a-f49f09383daf" providerId="AD" clId="Web-{BEC7F34E-B26B-9B25-A74B-C18B4F49B03E}" dt="2024-05-25T16:36:36.685" v="20"/>
          <ac:cxnSpMkLst>
            <pc:docMk/>
            <pc:sldMk cId="3718741723" sldId="269"/>
            <ac:cxnSpMk id="55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BEC7F34E-B26B-9B25-A74B-C18B4F49B03E}" dt="2024-05-25T16:36:36.685" v="20"/>
          <ac:cxnSpMkLst>
            <pc:docMk/>
            <pc:sldMk cId="3718741723" sldId="269"/>
            <ac:cxnSpMk id="65" creationId="{A0A01F17-907D-3541-BBAF-A33828880DCE}"/>
          </ac:cxnSpMkLst>
        </pc:cxnChg>
      </pc:sldChg>
      <pc:sldChg chg="addSp delSp modSp add replId">
        <pc:chgData name="Stefan Mladenovic" userId="S::stefanm.ladenovic@elfak.rs::d9b02f86-2f20-4e98-a60a-f49f09383daf" providerId="AD" clId="Web-{BEC7F34E-B26B-9B25-A74B-C18B4F49B03E}" dt="2024-05-25T16:45:05.068" v="105" actId="20577"/>
        <pc:sldMkLst>
          <pc:docMk/>
          <pc:sldMk cId="3704670739" sldId="270"/>
        </pc:sldMkLst>
        <pc:spChg chg="mod">
          <ac:chgData name="Stefan Mladenovic" userId="S::stefanm.ladenovic@elfak.rs::d9b02f86-2f20-4e98-a60a-f49f09383daf" providerId="AD" clId="Web-{BEC7F34E-B26B-9B25-A74B-C18B4F49B03E}" dt="2024-05-25T16:43:06.753" v="80" actId="20577"/>
          <ac:spMkLst>
            <pc:docMk/>
            <pc:sldMk cId="3704670739" sldId="270"/>
            <ac:spMk id="2" creationId="{6934863C-85FD-1C50-72D1-1444E79F5CEC}"/>
          </ac:spMkLst>
        </pc:spChg>
        <pc:spChg chg="mod">
          <ac:chgData name="Stefan Mladenovic" userId="S::stefanm.ladenovic@elfak.rs::d9b02f86-2f20-4e98-a60a-f49f09383daf" providerId="AD" clId="Web-{BEC7F34E-B26B-9B25-A74B-C18B4F49B03E}" dt="2024-05-25T16:45:05.068" v="105" actId="20577"/>
          <ac:spMkLst>
            <pc:docMk/>
            <pc:sldMk cId="3704670739" sldId="270"/>
            <ac:spMk id="3" creationId="{C2F29D36-70FC-BE37-7DBE-E2F1D0A1EA8A}"/>
          </ac:spMkLst>
        </pc:spChg>
        <pc:spChg chg="add del mod">
          <ac:chgData name="Stefan Mladenovic" userId="S::stefanm.ladenovic@elfak.rs::d9b02f86-2f20-4e98-a60a-f49f09383daf" providerId="AD" clId="Web-{BEC7F34E-B26B-9B25-A74B-C18B4F49B03E}" dt="2024-05-25T16:42:03.892" v="73"/>
          <ac:spMkLst>
            <pc:docMk/>
            <pc:sldMk cId="3704670739" sldId="270"/>
            <ac:spMk id="5" creationId="{D7FB150A-1770-0D97-7595-CA0D1E87E0CE}"/>
          </ac:spMkLst>
        </pc:spChg>
        <pc:picChg chg="add mod ord">
          <ac:chgData name="Stefan Mladenovic" userId="S::stefanm.ladenovic@elfak.rs::d9b02f86-2f20-4e98-a60a-f49f09383daf" providerId="AD" clId="Web-{BEC7F34E-B26B-9B25-A74B-C18B4F49B03E}" dt="2024-05-25T16:42:24.424" v="78" actId="1076"/>
          <ac:picMkLst>
            <pc:docMk/>
            <pc:sldMk cId="3704670739" sldId="270"/>
            <ac:picMk id="6" creationId="{377ED00A-340B-F212-E5CF-F3B623711C52}"/>
          </ac:picMkLst>
        </pc:picChg>
        <pc:picChg chg="del">
          <ac:chgData name="Stefan Mladenovic" userId="S::stefanm.ladenovic@elfak.rs::d9b02f86-2f20-4e98-a60a-f49f09383daf" providerId="AD" clId="Web-{BEC7F34E-B26B-9B25-A74B-C18B4F49B03E}" dt="2024-05-25T16:42:03.189" v="72"/>
          <ac:picMkLst>
            <pc:docMk/>
            <pc:sldMk cId="3704670739" sldId="270"/>
            <ac:picMk id="7" creationId="{80580756-1912-AC71-712B-1CE974EF984E}"/>
          </ac:picMkLst>
        </pc:picChg>
      </pc:sldChg>
      <pc:sldChg chg="addSp delSp modSp add replId">
        <pc:chgData name="Stefan Mladenovic" userId="S::stefanm.ladenovic@elfak.rs::d9b02f86-2f20-4e98-a60a-f49f09383daf" providerId="AD" clId="Web-{BEC7F34E-B26B-9B25-A74B-C18B4F49B03E}" dt="2024-05-25T16:50:59.495" v="130" actId="20577"/>
        <pc:sldMkLst>
          <pc:docMk/>
          <pc:sldMk cId="1234493650" sldId="271"/>
        </pc:sldMkLst>
        <pc:spChg chg="mod">
          <ac:chgData name="Stefan Mladenovic" userId="S::stefanm.ladenovic@elfak.rs::d9b02f86-2f20-4e98-a60a-f49f09383daf" providerId="AD" clId="Web-{BEC7F34E-B26B-9B25-A74B-C18B4F49B03E}" dt="2024-05-25T16:50:59.495" v="130" actId="20577"/>
          <ac:spMkLst>
            <pc:docMk/>
            <pc:sldMk cId="1234493650" sldId="271"/>
            <ac:spMk id="3" creationId="{C2F29D36-70FC-BE37-7DBE-E2F1D0A1EA8A}"/>
          </ac:spMkLst>
        </pc:spChg>
        <pc:spChg chg="add del mod">
          <ac:chgData name="Stefan Mladenovic" userId="S::stefanm.ladenovic@elfak.rs::d9b02f86-2f20-4e98-a60a-f49f09383daf" providerId="AD" clId="Web-{BEC7F34E-B26B-9B25-A74B-C18B4F49B03E}" dt="2024-05-25T16:46:02.976" v="112"/>
          <ac:spMkLst>
            <pc:docMk/>
            <pc:sldMk cId="1234493650" sldId="271"/>
            <ac:spMk id="5" creationId="{9256706D-D4A0-435B-1950-A8ACB3C680E8}"/>
          </ac:spMkLst>
        </pc:spChg>
        <pc:picChg chg="del">
          <ac:chgData name="Stefan Mladenovic" userId="S::stefanm.ladenovic@elfak.rs::d9b02f86-2f20-4e98-a60a-f49f09383daf" providerId="AD" clId="Web-{BEC7F34E-B26B-9B25-A74B-C18B4F49B03E}" dt="2024-05-25T16:46:02.163" v="111"/>
          <ac:picMkLst>
            <pc:docMk/>
            <pc:sldMk cId="1234493650" sldId="271"/>
            <ac:picMk id="6" creationId="{377ED00A-340B-F212-E5CF-F3B623711C52}"/>
          </ac:picMkLst>
        </pc:picChg>
        <pc:picChg chg="add mod ord">
          <ac:chgData name="Stefan Mladenovic" userId="S::stefanm.ladenovic@elfak.rs::d9b02f86-2f20-4e98-a60a-f49f09383daf" providerId="AD" clId="Web-{BEC7F34E-B26B-9B25-A74B-C18B4F49B03E}" dt="2024-05-25T16:46:39.445" v="118" actId="1076"/>
          <ac:picMkLst>
            <pc:docMk/>
            <pc:sldMk cId="1234493650" sldId="271"/>
            <ac:picMk id="7" creationId="{0E4C2A07-A65A-DE75-E43D-129FA1EAE06C}"/>
          </ac:picMkLst>
        </pc:picChg>
      </pc:sldChg>
      <pc:sldChg chg="add del replId">
        <pc:chgData name="Stefan Mladenovic" userId="S::stefanm.ladenovic@elfak.rs::d9b02f86-2f20-4e98-a60a-f49f09383daf" providerId="AD" clId="Web-{BEC7F34E-B26B-9B25-A74B-C18B4F49B03E}" dt="2024-05-25T16:44:41.334" v="99"/>
        <pc:sldMkLst>
          <pc:docMk/>
          <pc:sldMk cId="3078883595" sldId="271"/>
        </pc:sldMkLst>
      </pc:sldChg>
      <pc:sldChg chg="addSp delSp modSp add replId">
        <pc:chgData name="Stefan Mladenovic" userId="S::stefanm.ladenovic@elfak.rs::d9b02f86-2f20-4e98-a60a-f49f09383daf" providerId="AD" clId="Web-{BEC7F34E-B26B-9B25-A74B-C18B4F49B03E}" dt="2024-05-25T16:52:28.387" v="135" actId="14100"/>
        <pc:sldMkLst>
          <pc:docMk/>
          <pc:sldMk cId="546556331" sldId="272"/>
        </pc:sldMkLst>
        <pc:spChg chg="mod">
          <ac:chgData name="Stefan Mladenovic" userId="S::stefanm.ladenovic@elfak.rs::d9b02f86-2f20-4e98-a60a-f49f09383daf" providerId="AD" clId="Web-{BEC7F34E-B26B-9B25-A74B-C18B4F49B03E}" dt="2024-05-25T16:50:53.152" v="128" actId="20577"/>
          <ac:spMkLst>
            <pc:docMk/>
            <pc:sldMk cId="546556331" sldId="272"/>
            <ac:spMk id="3" creationId="{C2F29D36-70FC-BE37-7DBE-E2F1D0A1EA8A}"/>
          </ac:spMkLst>
        </pc:spChg>
        <pc:spChg chg="add del mod">
          <ac:chgData name="Stefan Mladenovic" userId="S::stefanm.ladenovic@elfak.rs::d9b02f86-2f20-4e98-a60a-f49f09383daf" providerId="AD" clId="Web-{BEC7F34E-B26B-9B25-A74B-C18B4F49B03E}" dt="2024-05-25T16:52:16.809" v="132"/>
          <ac:spMkLst>
            <pc:docMk/>
            <pc:sldMk cId="546556331" sldId="272"/>
            <ac:spMk id="5" creationId="{C2F9FCD3-6251-7BFE-0637-28C6F9F4A4C7}"/>
          </ac:spMkLst>
        </pc:spChg>
        <pc:picChg chg="add mod ord">
          <ac:chgData name="Stefan Mladenovic" userId="S::stefanm.ladenovic@elfak.rs::d9b02f86-2f20-4e98-a60a-f49f09383daf" providerId="AD" clId="Web-{BEC7F34E-B26B-9B25-A74B-C18B4F49B03E}" dt="2024-05-25T16:52:28.387" v="135" actId="14100"/>
          <ac:picMkLst>
            <pc:docMk/>
            <pc:sldMk cId="546556331" sldId="272"/>
            <ac:picMk id="6" creationId="{E0692F6D-3170-0437-B1FE-661E2E210658}"/>
          </ac:picMkLst>
        </pc:picChg>
        <pc:picChg chg="del">
          <ac:chgData name="Stefan Mladenovic" userId="S::stefanm.ladenovic@elfak.rs::d9b02f86-2f20-4e98-a60a-f49f09383daf" providerId="AD" clId="Web-{BEC7F34E-B26B-9B25-A74B-C18B4F49B03E}" dt="2024-05-25T16:52:16.528" v="131"/>
          <ac:picMkLst>
            <pc:docMk/>
            <pc:sldMk cId="546556331" sldId="272"/>
            <ac:picMk id="7" creationId="{0E4C2A07-A65A-DE75-E43D-129FA1EAE06C}"/>
          </ac:picMkLst>
        </pc:picChg>
      </pc:sldChg>
      <pc:sldChg chg="modSp new">
        <pc:chgData name="Stefan Mladenovic" userId="S::stefanm.ladenovic@elfak.rs::d9b02f86-2f20-4e98-a60a-f49f09383daf" providerId="AD" clId="Web-{BEC7F34E-B26B-9B25-A74B-C18B4F49B03E}" dt="2024-05-25T16:55:45.203" v="140" actId="20577"/>
        <pc:sldMkLst>
          <pc:docMk/>
          <pc:sldMk cId="1072692733" sldId="273"/>
        </pc:sldMkLst>
        <pc:spChg chg="mod">
          <ac:chgData name="Stefan Mladenovic" userId="S::stefanm.ladenovic@elfak.rs::d9b02f86-2f20-4e98-a60a-f49f09383daf" providerId="AD" clId="Web-{BEC7F34E-B26B-9B25-A74B-C18B4F49B03E}" dt="2024-05-25T16:55:45.203" v="140" actId="20577"/>
          <ac:spMkLst>
            <pc:docMk/>
            <pc:sldMk cId="1072692733" sldId="273"/>
            <ac:spMk id="2" creationId="{F21F8A08-CF2A-0EFA-3E40-C2E32BCBBF13}"/>
          </ac:spMkLst>
        </pc:spChg>
      </pc:sldChg>
    </pc:docChg>
  </pc:docChgLst>
  <pc:docChgLst>
    <pc:chgData name="Stefan Mladenovic" userId="S::stefanm.ladenovic@elfak.rs::d9b02f86-2f20-4e98-a60a-f49f09383daf" providerId="AD" clId="Web-{30BBF680-C6CB-2055-F359-24AB7E390438}"/>
    <pc:docChg chg="addSld modSld">
      <pc:chgData name="Stefan Mladenovic" userId="S::stefanm.ladenovic@elfak.rs::d9b02f86-2f20-4e98-a60a-f49f09383daf" providerId="AD" clId="Web-{30BBF680-C6CB-2055-F359-24AB7E390438}" dt="2024-05-25T11:00:08.197" v="111"/>
      <pc:docMkLst>
        <pc:docMk/>
      </pc:docMkLst>
      <pc:sldChg chg="addSp delSp modSp mod setBg setClrOvrMap">
        <pc:chgData name="Stefan Mladenovic" userId="S::stefanm.ladenovic@elfak.rs::d9b02f86-2f20-4e98-a60a-f49f09383daf" providerId="AD" clId="Web-{30BBF680-C6CB-2055-F359-24AB7E390438}" dt="2024-05-25T10:33:05.666" v="22" actId="20577"/>
        <pc:sldMkLst>
          <pc:docMk/>
          <pc:sldMk cId="2899302200" sldId="259"/>
        </pc:sldMkLst>
        <pc:spChg chg="add mod">
          <ac:chgData name="Stefan Mladenovic" userId="S::stefanm.ladenovic@elfak.rs::d9b02f86-2f20-4e98-a60a-f49f09383daf" providerId="AD" clId="Web-{30BBF680-C6CB-2055-F359-24AB7E390438}" dt="2024-05-25T10:33:05.666" v="22" actId="20577"/>
          <ac:spMkLst>
            <pc:docMk/>
            <pc:sldMk cId="2899302200" sldId="259"/>
            <ac:spMk id="3" creationId="{452890D2-9184-03F5-07E2-E697C5B5D388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31:14.788" v="6"/>
          <ac:spMkLst>
            <pc:docMk/>
            <pc:sldMk cId="2899302200" sldId="259"/>
            <ac:spMk id="7" creationId="{557B0AD7-E991-E343-BF68-F118815215C7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31:17.038" v="8"/>
          <ac:spMkLst>
            <pc:docMk/>
            <pc:sldMk cId="2899302200" sldId="259"/>
            <ac:spMk id="9" creationId="{1369AC23-41A0-A948-B288-282AD588D7E1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31:17.038" v="8"/>
          <ac:spMkLst>
            <pc:docMk/>
            <pc:sldMk cId="2899302200" sldId="259"/>
            <ac:spMk id="10" creationId="{557B0AD7-E991-E343-BF68-F118815215C7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31:22.335" v="10"/>
          <ac:spMkLst>
            <pc:docMk/>
            <pc:sldMk cId="2899302200" sldId="259"/>
            <ac:spMk id="17" creationId="{557B0AD7-E991-E343-BF68-F118815215C7}"/>
          </ac:spMkLst>
        </pc:spChg>
        <pc:spChg chg="add">
          <ac:chgData name="Stefan Mladenovic" userId="S::stefanm.ladenovic@elfak.rs::d9b02f86-2f20-4e98-a60a-f49f09383daf" providerId="AD" clId="Web-{30BBF680-C6CB-2055-F359-24AB7E390438}" dt="2024-05-25T10:32:54.759" v="19"/>
          <ac:spMkLst>
            <pc:docMk/>
            <pc:sldMk cId="2899302200" sldId="259"/>
            <ac:spMk id="25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30BBF680-C6CB-2055-F359-24AB7E390438}" dt="2024-05-25T10:32:54.759" v="19"/>
          <ac:grpSpMkLst>
            <pc:docMk/>
            <pc:sldMk cId="2899302200" sldId="259"/>
            <ac:grpSpMk id="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30BBF680-C6CB-2055-F359-24AB7E390438}" dt="2024-05-25T10:31:22.335" v="10"/>
          <ac:grpSpMkLst>
            <pc:docMk/>
            <pc:sldMk cId="2899302200" sldId="259"/>
            <ac:grpSpMk id="18" creationId="{9B90A89C-8B58-F148-BC8C-1BA48465FA08}"/>
          </ac:grpSpMkLst>
        </pc:grpChg>
        <pc:grpChg chg="add">
          <ac:chgData name="Stefan Mladenovic" userId="S::stefanm.ladenovic@elfak.rs::d9b02f86-2f20-4e98-a60a-f49f09383daf" providerId="AD" clId="Web-{30BBF680-C6CB-2055-F359-24AB7E390438}" dt="2024-05-25T10:32:54.759" v="19"/>
          <ac:grpSpMkLst>
            <pc:docMk/>
            <pc:sldMk cId="2899302200" sldId="259"/>
            <ac:grpSpMk id="27" creationId="{1B5E71B3-7269-894E-A00B-31D341365FC9}"/>
          </ac:grpSpMkLst>
        </pc:grpChg>
        <pc:picChg chg="add del mod ord">
          <ac:chgData name="Stefan Mladenovic" userId="S::stefanm.ladenovic@elfak.rs::d9b02f86-2f20-4e98-a60a-f49f09383daf" providerId="AD" clId="Web-{30BBF680-C6CB-2055-F359-24AB7E390438}" dt="2024-05-25T10:32:54.759" v="19"/>
          <ac:picMkLst>
            <pc:docMk/>
            <pc:sldMk cId="2899302200" sldId="259"/>
            <ac:picMk id="2" creationId="{F3720686-7321-E5B0-3816-47C5DA185B58}"/>
          </ac:picMkLst>
        </pc:picChg>
        <pc:cxnChg chg="add">
          <ac:chgData name="Stefan Mladenovic" userId="S::stefanm.ladenovic@elfak.rs::d9b02f86-2f20-4e98-a60a-f49f09383daf" providerId="AD" clId="Web-{30BBF680-C6CB-2055-F359-24AB7E390438}" dt="2024-05-25T10:32:54.759" v="19"/>
          <ac:cxnSpMkLst>
            <pc:docMk/>
            <pc:sldMk cId="2899302200" sldId="259"/>
            <ac:cxnSpMk id="2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30BBF680-C6CB-2055-F359-24AB7E390438}" dt="2024-05-25T10:32:54.759" v="19"/>
          <ac:cxnSpMkLst>
            <pc:docMk/>
            <pc:sldMk cId="2899302200" sldId="259"/>
            <ac:cxnSpMk id="33" creationId="{A0A01F17-907D-3541-BBAF-A33828880DCE}"/>
          </ac:cxnSpMkLst>
        </pc:cxnChg>
      </pc:sldChg>
      <pc:sldChg chg="modSp">
        <pc:chgData name="Stefan Mladenovic" userId="S::stefanm.ladenovic@elfak.rs::d9b02f86-2f20-4e98-a60a-f49f09383daf" providerId="AD" clId="Web-{30BBF680-C6CB-2055-F359-24AB7E390438}" dt="2024-05-25T10:07:24.262" v="2" actId="1076"/>
        <pc:sldMkLst>
          <pc:docMk/>
          <pc:sldMk cId="839672489" sldId="260"/>
        </pc:sldMkLst>
        <pc:spChg chg="mod">
          <ac:chgData name="Stefan Mladenovic" userId="S::stefanm.ladenovic@elfak.rs::d9b02f86-2f20-4e98-a60a-f49f09383daf" providerId="AD" clId="Web-{30BBF680-C6CB-2055-F359-24AB7E390438}" dt="2024-05-25T10:07:24.262" v="2" actId="1076"/>
          <ac:spMkLst>
            <pc:docMk/>
            <pc:sldMk cId="839672489" sldId="260"/>
            <ac:spMk id="21" creationId="{9F9D44CD-6F64-5DEB-E89D-FF4C16B3F5F2}"/>
          </ac:spMkLst>
        </pc:spChg>
      </pc:sldChg>
      <pc:sldChg chg="modSp">
        <pc:chgData name="Stefan Mladenovic" userId="S::stefanm.ladenovic@elfak.rs::d9b02f86-2f20-4e98-a60a-f49f09383daf" providerId="AD" clId="Web-{30BBF680-C6CB-2055-F359-24AB7E390438}" dt="2024-05-25T10:08:19.045" v="3" actId="1076"/>
        <pc:sldMkLst>
          <pc:docMk/>
          <pc:sldMk cId="3010528732" sldId="261"/>
        </pc:sldMkLst>
        <pc:spChg chg="mod">
          <ac:chgData name="Stefan Mladenovic" userId="S::stefanm.ladenovic@elfak.rs::d9b02f86-2f20-4e98-a60a-f49f09383daf" providerId="AD" clId="Web-{30BBF680-C6CB-2055-F359-24AB7E390438}" dt="2024-05-25T10:08:19.045" v="3" actId="1076"/>
          <ac:spMkLst>
            <pc:docMk/>
            <pc:sldMk cId="3010528732" sldId="261"/>
            <ac:spMk id="2" creationId="{D3482977-D0E8-DB24-84AC-3C14EEB4353E}"/>
          </ac:spMkLst>
        </pc:spChg>
      </pc:sldChg>
      <pc:sldChg chg="addSp delSp modSp new mod modClrScheme chgLayout">
        <pc:chgData name="Stefan Mladenovic" userId="S::stefanm.ladenovic@elfak.rs::d9b02f86-2f20-4e98-a60a-f49f09383daf" providerId="AD" clId="Web-{30BBF680-C6CB-2055-F359-24AB7E390438}" dt="2024-05-25T10:59:37.087" v="98"/>
        <pc:sldMkLst>
          <pc:docMk/>
          <pc:sldMk cId="4069951827" sldId="262"/>
        </pc:sldMkLst>
        <pc:spChg chg="add mod">
          <ac:chgData name="Stefan Mladenovic" userId="S::stefanm.ladenovic@elfak.rs::d9b02f86-2f20-4e98-a60a-f49f09383daf" providerId="AD" clId="Web-{30BBF680-C6CB-2055-F359-24AB7E390438}" dt="2024-05-25T10:59:23.477" v="93" actId="20577"/>
          <ac:spMkLst>
            <pc:docMk/>
            <pc:sldMk cId="4069951827" sldId="262"/>
            <ac:spMk id="2" creationId="{7804C3EC-75A5-11A4-612E-24995F4F081F}"/>
          </ac:spMkLst>
        </pc:spChg>
        <pc:spChg chg="add del mod">
          <ac:chgData name="Stefan Mladenovic" userId="S::stefanm.ladenovic@elfak.rs::d9b02f86-2f20-4e98-a60a-f49f09383daf" providerId="AD" clId="Web-{30BBF680-C6CB-2055-F359-24AB7E390438}" dt="2024-05-25T10:55:44.247" v="62"/>
          <ac:spMkLst>
            <pc:docMk/>
            <pc:sldMk cId="4069951827" sldId="262"/>
            <ac:spMk id="3" creationId="{35DB42DD-43D4-289B-A042-7DD5CD0CAD98}"/>
          </ac:spMkLst>
        </pc:spChg>
        <pc:spChg chg="add del mod">
          <ac:chgData name="Stefan Mladenovic" userId="S::stefanm.ladenovic@elfak.rs::d9b02f86-2f20-4e98-a60a-f49f09383daf" providerId="AD" clId="Web-{30BBF680-C6CB-2055-F359-24AB7E390438}" dt="2024-05-25T10:59:37.087" v="98"/>
          <ac:spMkLst>
            <pc:docMk/>
            <pc:sldMk cId="4069951827" sldId="262"/>
            <ac:spMk id="4" creationId="{E732BEDF-E9CA-1B66-C045-6047DABD723D}"/>
          </ac:spMkLst>
        </pc:spChg>
        <pc:spChg chg="add del mod">
          <ac:chgData name="Stefan Mladenovic" userId="S::stefanm.ladenovic@elfak.rs::d9b02f86-2f20-4e98-a60a-f49f09383daf" providerId="AD" clId="Web-{30BBF680-C6CB-2055-F359-24AB7E390438}" dt="2024-05-25T10:59:37.087" v="98"/>
          <ac:spMkLst>
            <pc:docMk/>
            <pc:sldMk cId="4069951827" sldId="262"/>
            <ac:spMk id="17" creationId="{2E60D945-E8CD-6A4B-9CAD-5046D52FB579}"/>
          </ac:spMkLst>
        </pc:spChg>
        <pc:graphicFrameChg chg="add del">
          <ac:chgData name="Stefan Mladenovic" userId="S::stefanm.ladenovic@elfak.rs::d9b02f86-2f20-4e98-a60a-f49f09383daf" providerId="AD" clId="Web-{30BBF680-C6CB-2055-F359-24AB7E390438}" dt="2024-05-25T10:55:44.184" v="61"/>
          <ac:graphicFrameMkLst>
            <pc:docMk/>
            <pc:sldMk cId="4069951827" sldId="262"/>
            <ac:graphicFrameMk id="6" creationId="{C7FA0E95-6DDF-83A1-6814-E1E38D7E1082}"/>
          </ac:graphicFrameMkLst>
        </pc:graphicFrameChg>
        <pc:graphicFrameChg chg="add modGraphic">
          <ac:chgData name="Stefan Mladenovic" userId="S::stefanm.ladenovic@elfak.rs::d9b02f86-2f20-4e98-a60a-f49f09383daf" providerId="AD" clId="Web-{30BBF680-C6CB-2055-F359-24AB7E390438}" dt="2024-05-25T10:59:34.337" v="97" actId="20577"/>
          <ac:graphicFrameMkLst>
            <pc:docMk/>
            <pc:sldMk cId="4069951827" sldId="262"/>
            <ac:graphicFrameMk id="8" creationId="{67039010-BE24-796B-201F-707C299A2DFB}"/>
          </ac:graphicFrameMkLst>
        </pc:graphicFrameChg>
      </pc:sldChg>
      <pc:sldChg chg="addSp delSp modSp new">
        <pc:chgData name="Stefan Mladenovic" userId="S::stefanm.ladenovic@elfak.rs::d9b02f86-2f20-4e98-a60a-f49f09383daf" providerId="AD" clId="Web-{30BBF680-C6CB-2055-F359-24AB7E390438}" dt="2024-05-25T11:00:08.197" v="111"/>
        <pc:sldMkLst>
          <pc:docMk/>
          <pc:sldMk cId="3633672686" sldId="263"/>
        </pc:sldMkLst>
        <pc:spChg chg="mod">
          <ac:chgData name="Stefan Mladenovic" userId="S::stefanm.ladenovic@elfak.rs::d9b02f86-2f20-4e98-a60a-f49f09383daf" providerId="AD" clId="Web-{30BBF680-C6CB-2055-F359-24AB7E390438}" dt="2024-05-25T10:59:52.634" v="104" actId="1076"/>
          <ac:spMkLst>
            <pc:docMk/>
            <pc:sldMk cId="3633672686" sldId="263"/>
            <ac:spMk id="2" creationId="{FA8DEB34-6CE6-D057-ECF3-17C0EC2B9D62}"/>
          </ac:spMkLst>
        </pc:spChg>
        <pc:spChg chg="add del">
          <ac:chgData name="Stefan Mladenovic" userId="S::stefanm.ladenovic@elfak.rs::d9b02f86-2f20-4e98-a60a-f49f09383daf" providerId="AD" clId="Web-{30BBF680-C6CB-2055-F359-24AB7E390438}" dt="2024-05-25T10:59:58.681" v="107"/>
          <ac:spMkLst>
            <pc:docMk/>
            <pc:sldMk cId="3633672686" sldId="263"/>
            <ac:spMk id="3" creationId="{28411AD8-E42C-E5C9-3919-C2E04AC3A76A}"/>
          </ac:spMkLst>
        </pc:spChg>
        <pc:graphicFrameChg chg="add del mod modGraphic">
          <ac:chgData name="Stefan Mladenovic" userId="S::stefanm.ladenovic@elfak.rs::d9b02f86-2f20-4e98-a60a-f49f09383daf" providerId="AD" clId="Web-{30BBF680-C6CB-2055-F359-24AB7E390438}" dt="2024-05-25T11:00:08.197" v="111"/>
          <ac:graphicFrameMkLst>
            <pc:docMk/>
            <pc:sldMk cId="3633672686" sldId="263"/>
            <ac:graphicFrameMk id="6" creationId="{41EB15E8-6EA1-53C3-E6F6-0AFC7EFF1F80}"/>
          </ac:graphicFrameMkLst>
        </pc:graphicFrameChg>
      </pc:sldChg>
    </pc:docChg>
  </pc:docChgLst>
  <pc:docChgLst>
    <pc:chgData name="Stefan Mladenovic" userId="S::stefanm.ladenovic@elfak.rs::d9b02f86-2f20-4e98-a60a-f49f09383daf" providerId="AD" clId="Web-{76ADC3DE-C439-BF57-15B9-156EF7184642}"/>
    <pc:docChg chg="addSld delSld modSld">
      <pc:chgData name="Stefan Mladenovic" userId="S::stefanm.ladenovic@elfak.rs::d9b02f86-2f20-4e98-a60a-f49f09383daf" providerId="AD" clId="Web-{76ADC3DE-C439-BF57-15B9-156EF7184642}" dt="2024-05-26T11:51:04.650" v="255" actId="20577"/>
      <pc:docMkLst>
        <pc:docMk/>
      </pc:docMkLst>
      <pc:sldChg chg="modSp">
        <pc:chgData name="Stefan Mladenovic" userId="S::stefanm.ladenovic@elfak.rs::d9b02f86-2f20-4e98-a60a-f49f09383daf" providerId="AD" clId="Web-{76ADC3DE-C439-BF57-15B9-156EF7184642}" dt="2024-05-26T10:44:09.698" v="206" actId="20577"/>
        <pc:sldMkLst>
          <pc:docMk/>
          <pc:sldMk cId="3226239818" sldId="258"/>
        </pc:sldMkLst>
        <pc:spChg chg="mod">
          <ac:chgData name="Stefan Mladenovic" userId="S::stefanm.ladenovic@elfak.rs::d9b02f86-2f20-4e98-a60a-f49f09383daf" providerId="AD" clId="Web-{76ADC3DE-C439-BF57-15B9-156EF7184642}" dt="2024-05-26T10:44:09.698" v="206" actId="20577"/>
          <ac:spMkLst>
            <pc:docMk/>
            <pc:sldMk cId="3226239818" sldId="258"/>
            <ac:spMk id="68" creationId="{B9AF06AC-042A-98A4-AA24-73EE9BCD3835}"/>
          </ac:spMkLst>
        </pc:spChg>
      </pc:sldChg>
      <pc:sldChg chg="addSp delSp modSp">
        <pc:chgData name="Stefan Mladenovic" userId="S::stefanm.ladenovic@elfak.rs::d9b02f86-2f20-4e98-a60a-f49f09383daf" providerId="AD" clId="Web-{76ADC3DE-C439-BF57-15B9-156EF7184642}" dt="2024-05-26T09:18:28.779" v="9"/>
        <pc:sldMkLst>
          <pc:docMk/>
          <pc:sldMk cId="2899302200" sldId="259"/>
        </pc:sldMkLst>
        <pc:spChg chg="mod">
          <ac:chgData name="Stefan Mladenovic" userId="S::stefanm.ladenovic@elfak.rs::d9b02f86-2f20-4e98-a60a-f49f09383daf" providerId="AD" clId="Web-{76ADC3DE-C439-BF57-15B9-156EF7184642}" dt="2024-05-26T08:37:10.549" v="4" actId="20577"/>
          <ac:spMkLst>
            <pc:docMk/>
            <pc:sldMk cId="2899302200" sldId="259"/>
            <ac:spMk id="3" creationId="{452890D2-9184-03F5-07E2-E697C5B5D388}"/>
          </ac:spMkLst>
        </pc:spChg>
        <pc:spChg chg="del">
          <ac:chgData name="Stefan Mladenovic" userId="S::stefanm.ladenovic@elfak.rs::d9b02f86-2f20-4e98-a60a-f49f09383daf" providerId="AD" clId="Web-{76ADC3DE-C439-BF57-15B9-156EF7184642}" dt="2024-05-26T08:36:59.345" v="2"/>
          <ac:spMkLst>
            <pc:docMk/>
            <pc:sldMk cId="2899302200" sldId="259"/>
            <ac:spMk id="25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08:36:59.345" v="2"/>
          <ac:spMkLst>
            <pc:docMk/>
            <pc:sldMk cId="2899302200" sldId="259"/>
            <ac:spMk id="55" creationId="{4EFE82FE-7465-AE46-88DF-34D347E83B84}"/>
          </ac:spMkLst>
        </pc:spChg>
        <pc:grpChg chg="del">
          <ac:chgData name="Stefan Mladenovic" userId="S::stefanm.ladenovic@elfak.rs::d9b02f86-2f20-4e98-a60a-f49f09383daf" providerId="AD" clId="Web-{76ADC3DE-C439-BF57-15B9-156EF7184642}" dt="2024-05-26T08:36:59.345" v="2"/>
          <ac:grpSpMkLst>
            <pc:docMk/>
            <pc:sldMk cId="2899302200" sldId="259"/>
            <ac:grpSpMk id="8" creationId="{F0CAFDA3-320A-C24D-A7A1-20C1267EC987}"/>
          </ac:grpSpMkLst>
        </pc:grpChg>
        <pc:grpChg chg="del">
          <ac:chgData name="Stefan Mladenovic" userId="S::stefanm.ladenovic@elfak.rs::d9b02f86-2f20-4e98-a60a-f49f09383daf" providerId="AD" clId="Web-{76ADC3DE-C439-BF57-15B9-156EF7184642}" dt="2024-05-26T08:36:59.345" v="2"/>
          <ac:grpSpMkLst>
            <pc:docMk/>
            <pc:sldMk cId="2899302200" sldId="259"/>
            <ac:grpSpMk id="27" creationId="{1B5E71B3-7269-894E-A00B-31D341365FC9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08:36:59.345" v="2"/>
          <ac:grpSpMkLst>
            <pc:docMk/>
            <pc:sldMk cId="2899302200" sldId="259"/>
            <ac:grpSpMk id="3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08:36:59.345" v="2"/>
          <ac:grpSpMkLst>
            <pc:docMk/>
            <pc:sldMk cId="2899302200" sldId="259"/>
            <ac:grpSpMk id="57" creationId="{1B5E71B3-7269-894E-A00B-31D341365FC9}"/>
          </ac:grpSpMkLst>
        </pc:grpChg>
        <pc:picChg chg="add del mod">
          <ac:chgData name="Stefan Mladenovic" userId="S::stefanm.ladenovic@elfak.rs::d9b02f86-2f20-4e98-a60a-f49f09383daf" providerId="AD" clId="Web-{76ADC3DE-C439-BF57-15B9-156EF7184642}" dt="2024-05-26T09:18:28.779" v="9"/>
          <ac:picMkLst>
            <pc:docMk/>
            <pc:sldMk cId="2899302200" sldId="259"/>
            <ac:picMk id="2" creationId="{40EFD277-324F-9885-88CB-B5A8E446A366}"/>
          </ac:picMkLst>
        </pc:picChg>
        <pc:picChg chg="del">
          <ac:chgData name="Stefan Mladenovic" userId="S::stefanm.ladenovic@elfak.rs::d9b02f86-2f20-4e98-a60a-f49f09383daf" providerId="AD" clId="Web-{76ADC3DE-C439-BF57-15B9-156EF7184642}" dt="2024-05-26T08:36:55.845" v="0"/>
          <ac:picMkLst>
            <pc:docMk/>
            <pc:sldMk cId="2899302200" sldId="259"/>
            <ac:picMk id="2" creationId="{F3720686-7321-E5B0-3816-47C5DA185B58}"/>
          </ac:picMkLst>
        </pc:picChg>
        <pc:picChg chg="add mod">
          <ac:chgData name="Stefan Mladenovic" userId="S::stefanm.ladenovic@elfak.rs::d9b02f86-2f20-4e98-a60a-f49f09383daf" providerId="AD" clId="Web-{76ADC3DE-C439-BF57-15B9-156EF7184642}" dt="2024-05-26T08:36:59.345" v="2"/>
          <ac:picMkLst>
            <pc:docMk/>
            <pc:sldMk cId="2899302200" sldId="259"/>
            <ac:picMk id="4" creationId="{CBC12914-9BA6-3FCB-A45B-DCE840F9BC2D}"/>
          </ac:picMkLst>
        </pc:picChg>
        <pc:cxnChg chg="del">
          <ac:chgData name="Stefan Mladenovic" userId="S::stefanm.ladenovic@elfak.rs::d9b02f86-2f20-4e98-a60a-f49f09383daf" providerId="AD" clId="Web-{76ADC3DE-C439-BF57-15B9-156EF7184642}" dt="2024-05-26T08:36:59.345" v="2"/>
          <ac:cxnSpMkLst>
            <pc:docMk/>
            <pc:sldMk cId="2899302200" sldId="259"/>
            <ac:cxnSpMk id="23" creationId="{8231D73A-BA91-794F-8C09-4F4B41A6D08B}"/>
          </ac:cxnSpMkLst>
        </pc:cxnChg>
        <pc:cxnChg chg="del">
          <ac:chgData name="Stefan Mladenovic" userId="S::stefanm.ladenovic@elfak.rs::d9b02f86-2f20-4e98-a60a-f49f09383daf" providerId="AD" clId="Web-{76ADC3DE-C439-BF57-15B9-156EF7184642}" dt="2024-05-26T08:36:59.345" v="2"/>
          <ac:cxnSpMkLst>
            <pc:docMk/>
            <pc:sldMk cId="2899302200" sldId="259"/>
            <ac:cxnSpMk id="33" creationId="{A0A01F17-907D-3541-BBAF-A33828880DCE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08:36:59.345" v="2"/>
          <ac:cxnSpMkLst>
            <pc:docMk/>
            <pc:sldMk cId="2899302200" sldId="259"/>
            <ac:cxnSpMk id="5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08:36:59.345" v="2"/>
          <ac:cxnSpMkLst>
            <pc:docMk/>
            <pc:sldMk cId="2899302200" sldId="259"/>
            <ac:cxnSpMk id="63" creationId="{A0A01F17-907D-3541-BBAF-A33828880DCE}"/>
          </ac:cxnSpMkLst>
        </pc:cxnChg>
      </pc:sldChg>
      <pc:sldChg chg="del">
        <pc:chgData name="Stefan Mladenovic" userId="S::stefanm.ladenovic@elfak.rs::d9b02f86-2f20-4e98-a60a-f49f09383daf" providerId="AD" clId="Web-{76ADC3DE-C439-BF57-15B9-156EF7184642}" dt="2024-05-26T11:32:05.004" v="209"/>
        <pc:sldMkLst>
          <pc:docMk/>
          <pc:sldMk cId="839672489" sldId="260"/>
        </pc:sldMkLst>
      </pc:sldChg>
      <pc:sldChg chg="addSp delSp modSp mod setBg">
        <pc:chgData name="Stefan Mladenovic" userId="S::stefanm.ladenovic@elfak.rs::d9b02f86-2f20-4e98-a60a-f49f09383daf" providerId="AD" clId="Web-{76ADC3DE-C439-BF57-15B9-156EF7184642}" dt="2024-05-26T09:34:01.747" v="32" actId="1076"/>
        <pc:sldMkLst>
          <pc:docMk/>
          <pc:sldMk cId="1072692733" sldId="273"/>
        </pc:sldMkLst>
        <pc:spChg chg="mod">
          <ac:chgData name="Stefan Mladenovic" userId="S::stefanm.ladenovic@elfak.rs::d9b02f86-2f20-4e98-a60a-f49f09383daf" providerId="AD" clId="Web-{76ADC3DE-C439-BF57-15B9-156EF7184642}" dt="2024-05-26T09:33:06.026" v="24" actId="14100"/>
          <ac:spMkLst>
            <pc:docMk/>
            <pc:sldMk cId="1072692733" sldId="273"/>
            <ac:spMk id="2" creationId="{F21F8A08-CF2A-0EFA-3E40-C2E32BCBBF13}"/>
          </ac:spMkLst>
        </pc:spChg>
        <pc:spChg chg="mod">
          <ac:chgData name="Stefan Mladenovic" userId="S::stefanm.ladenovic@elfak.rs::d9b02f86-2f20-4e98-a60a-f49f09383daf" providerId="AD" clId="Web-{76ADC3DE-C439-BF57-15B9-156EF7184642}" dt="2024-05-26T09:33:54.809" v="30" actId="20577"/>
          <ac:spMkLst>
            <pc:docMk/>
            <pc:sldMk cId="1072692733" sldId="273"/>
            <ac:spMk id="3" creationId="{DABCD1E6-3A2B-5744-FFD5-D888C3B54F5C}"/>
          </ac:spMkLst>
        </pc:spChg>
        <pc:spChg chg="del">
          <ac:chgData name="Stefan Mladenovic" userId="S::stefanm.ladenovic@elfak.rs::d9b02f86-2f20-4e98-a60a-f49f09383daf" providerId="AD" clId="Web-{76ADC3DE-C439-BF57-15B9-156EF7184642}" dt="2024-05-26T09:27:58.985" v="10"/>
          <ac:spMkLst>
            <pc:docMk/>
            <pc:sldMk cId="1072692733" sldId="273"/>
            <ac:spMk id="4" creationId="{C4F92EEB-4247-705D-CE36-CE6C16C9B1F1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09:28:03.282" v="11"/>
          <ac:spMkLst>
            <pc:docMk/>
            <pc:sldMk cId="1072692733" sldId="273"/>
            <ac:spMk id="27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76ADC3DE-C439-BF57-15B9-156EF7184642}" dt="2024-05-26T09:28:03.282" v="11"/>
          <ac:grpSpMkLst>
            <pc:docMk/>
            <pc:sldMk cId="1072692733" sldId="273"/>
            <ac:grpSpMk id="10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09:28:03.282" v="11"/>
          <ac:grpSpMkLst>
            <pc:docMk/>
            <pc:sldMk cId="1072692733" sldId="273"/>
            <ac:grpSpMk id="29" creationId="{1B5E71B3-7269-894E-A00B-31D341365FC9}"/>
          </ac:grpSpMkLst>
        </pc:grpChg>
        <pc:picChg chg="add mod ord">
          <ac:chgData name="Stefan Mladenovic" userId="S::stefanm.ladenovic@elfak.rs::d9b02f86-2f20-4e98-a60a-f49f09383daf" providerId="AD" clId="Web-{76ADC3DE-C439-BF57-15B9-156EF7184642}" dt="2024-05-26T09:34:01.747" v="32" actId="1076"/>
          <ac:picMkLst>
            <pc:docMk/>
            <pc:sldMk cId="1072692733" sldId="273"/>
            <ac:picMk id="5" creationId="{9D9D9291-AD33-2A99-5A81-E9CD1C675AE5}"/>
          </ac:picMkLst>
        </pc:picChg>
        <pc:cxnChg chg="add">
          <ac:chgData name="Stefan Mladenovic" userId="S::stefanm.ladenovic@elfak.rs::d9b02f86-2f20-4e98-a60a-f49f09383daf" providerId="AD" clId="Web-{76ADC3DE-C439-BF57-15B9-156EF7184642}" dt="2024-05-26T09:28:03.282" v="11"/>
          <ac:cxnSpMkLst>
            <pc:docMk/>
            <pc:sldMk cId="1072692733" sldId="273"/>
            <ac:cxnSpMk id="25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09:28:03.282" v="11"/>
          <ac:cxnSpMkLst>
            <pc:docMk/>
            <pc:sldMk cId="1072692733" sldId="273"/>
            <ac:cxnSpMk id="35" creationId="{EEA70831-9A8D-3B4D-8EA5-EE32F93E94E9}"/>
          </ac:cxnSpMkLst>
        </pc:cxnChg>
      </pc:sldChg>
      <pc:sldChg chg="delSp modSp new">
        <pc:chgData name="Stefan Mladenovic" userId="S::stefanm.ladenovic@elfak.rs::d9b02f86-2f20-4e98-a60a-f49f09383daf" providerId="AD" clId="Web-{76ADC3DE-C439-BF57-15B9-156EF7184642}" dt="2024-05-26T10:49:58.935" v="207"/>
        <pc:sldMkLst>
          <pc:docMk/>
          <pc:sldMk cId="295319682" sldId="274"/>
        </pc:sldMkLst>
        <pc:spChg chg="mod">
          <ac:chgData name="Stefan Mladenovic" userId="S::stefanm.ladenovic@elfak.rs::d9b02f86-2f20-4e98-a60a-f49f09383daf" providerId="AD" clId="Web-{76ADC3DE-C439-BF57-15B9-156EF7184642}" dt="2024-05-26T10:22:38.879" v="36" actId="20577"/>
          <ac:spMkLst>
            <pc:docMk/>
            <pc:sldMk cId="295319682" sldId="274"/>
            <ac:spMk id="2" creationId="{3BA47E15-E0C5-4441-212A-5AA3E3BBE477}"/>
          </ac:spMkLst>
        </pc:spChg>
        <pc:spChg chg="mod">
          <ac:chgData name="Stefan Mladenovic" userId="S::stefanm.ladenovic@elfak.rs::d9b02f86-2f20-4e98-a60a-f49f09383daf" providerId="AD" clId="Web-{76ADC3DE-C439-BF57-15B9-156EF7184642}" dt="2024-05-26T10:23:30.710" v="50" actId="20577"/>
          <ac:spMkLst>
            <pc:docMk/>
            <pc:sldMk cId="295319682" sldId="274"/>
            <ac:spMk id="3" creationId="{E96C54AF-9A4E-9D98-7177-6A7E1C45CBE5}"/>
          </ac:spMkLst>
        </pc:spChg>
        <pc:spChg chg="del mod">
          <ac:chgData name="Stefan Mladenovic" userId="S::stefanm.ladenovic@elfak.rs::d9b02f86-2f20-4e98-a60a-f49f09383daf" providerId="AD" clId="Web-{76ADC3DE-C439-BF57-15B9-156EF7184642}" dt="2024-05-26T10:49:58.935" v="207"/>
          <ac:spMkLst>
            <pc:docMk/>
            <pc:sldMk cId="295319682" sldId="274"/>
            <ac:spMk id="4" creationId="{FDFD6FE8-FCD9-EAE7-A559-42EAD839CE3D}"/>
          </ac:spMkLst>
        </pc:spChg>
      </pc:sldChg>
      <pc:sldChg chg="addSp delSp modSp new mod setBg">
        <pc:chgData name="Stefan Mladenovic" userId="S::stefanm.ladenovic@elfak.rs::d9b02f86-2f20-4e98-a60a-f49f09383daf" providerId="AD" clId="Web-{76ADC3DE-C439-BF57-15B9-156EF7184642}" dt="2024-05-26T11:32:15.427" v="210" actId="20577"/>
        <pc:sldMkLst>
          <pc:docMk/>
          <pc:sldMk cId="2990509004" sldId="275"/>
        </pc:sldMkLst>
        <pc:spChg chg="mod">
          <ac:chgData name="Stefan Mladenovic" userId="S::stefanm.ladenovic@elfak.rs::d9b02f86-2f20-4e98-a60a-f49f09383daf" providerId="AD" clId="Web-{76ADC3DE-C439-BF57-15B9-156EF7184642}" dt="2024-05-26T11:32:15.427" v="210" actId="20577"/>
          <ac:spMkLst>
            <pc:docMk/>
            <pc:sldMk cId="2990509004" sldId="275"/>
            <ac:spMk id="2" creationId="{529994C0-B6AF-32CF-7241-CFF60B334E57}"/>
          </ac:spMkLst>
        </pc:spChg>
        <pc:spChg chg="mod">
          <ac:chgData name="Stefan Mladenovic" userId="S::stefanm.ladenovic@elfak.rs::d9b02f86-2f20-4e98-a60a-f49f09383daf" providerId="AD" clId="Web-{76ADC3DE-C439-BF57-15B9-156EF7184642}" dt="2024-05-26T10:28:11.502" v="131"/>
          <ac:spMkLst>
            <pc:docMk/>
            <pc:sldMk cId="2990509004" sldId="275"/>
            <ac:spMk id="3" creationId="{E75ADE42-166A-3FA0-E537-F339C87F5D4B}"/>
          </ac:spMkLst>
        </pc:spChg>
        <pc:spChg chg="del mod">
          <ac:chgData name="Stefan Mladenovic" userId="S::stefanm.ladenovic@elfak.rs::d9b02f86-2f20-4e98-a60a-f49f09383daf" providerId="AD" clId="Web-{76ADC3DE-C439-BF57-15B9-156EF7184642}" dt="2024-05-26T10:28:03.830" v="130"/>
          <ac:spMkLst>
            <pc:docMk/>
            <pc:sldMk cId="2990509004" sldId="275"/>
            <ac:spMk id="4" creationId="{71D03964-EE31-655B-5051-658055120D4E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10:28:11.502" v="131"/>
          <ac:spMkLst>
            <pc:docMk/>
            <pc:sldMk cId="2990509004" sldId="275"/>
            <ac:spMk id="25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76ADC3DE-C439-BF57-15B9-156EF7184642}" dt="2024-05-26T10:28:11.502" v="131"/>
          <ac:grpSpMkLst>
            <pc:docMk/>
            <pc:sldMk cId="2990509004" sldId="275"/>
            <ac:grpSpMk id="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0:28:11.502" v="131"/>
          <ac:grpSpMkLst>
            <pc:docMk/>
            <pc:sldMk cId="2990509004" sldId="275"/>
            <ac:grpSpMk id="29" creationId="{1C054FC3-922A-EC40-AC25-A59AF5378B18}"/>
          </ac:grpSpMkLst>
        </pc:grpChg>
        <pc:cxnChg chg="add">
          <ac:chgData name="Stefan Mladenovic" userId="S::stefanm.ladenovic@elfak.rs::d9b02f86-2f20-4e98-a60a-f49f09383daf" providerId="AD" clId="Web-{76ADC3DE-C439-BF57-15B9-156EF7184642}" dt="2024-05-26T10:28:11.502" v="131"/>
          <ac:cxnSpMkLst>
            <pc:docMk/>
            <pc:sldMk cId="2990509004" sldId="275"/>
            <ac:cxnSpMk id="2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0:28:11.502" v="131"/>
          <ac:cxnSpMkLst>
            <pc:docMk/>
            <pc:sldMk cId="2990509004" sldId="275"/>
            <ac:cxnSpMk id="27" creationId="{BA7C2670-8081-9C42-82A1-23BBFAEAAABC}"/>
          </ac:cxnSpMkLst>
        </pc:cxnChg>
      </pc:sldChg>
      <pc:sldChg chg="addSp delSp modSp new mod setBg">
        <pc:chgData name="Stefan Mladenovic" userId="S::stefanm.ladenovic@elfak.rs::d9b02f86-2f20-4e98-a60a-f49f09383daf" providerId="AD" clId="Web-{76ADC3DE-C439-BF57-15B9-156EF7184642}" dt="2024-05-26T10:37:21.853" v="204" actId="20577"/>
        <pc:sldMkLst>
          <pc:docMk/>
          <pc:sldMk cId="3025494340" sldId="276"/>
        </pc:sldMkLst>
        <pc:spChg chg="del mod">
          <ac:chgData name="Stefan Mladenovic" userId="S::stefanm.ladenovic@elfak.rs::d9b02f86-2f20-4e98-a60a-f49f09383daf" providerId="AD" clId="Web-{76ADC3DE-C439-BF57-15B9-156EF7184642}" dt="2024-05-26T10:35:50.349" v="169"/>
          <ac:spMkLst>
            <pc:docMk/>
            <pc:sldMk cId="3025494340" sldId="276"/>
            <ac:spMk id="2" creationId="{40D0017A-4687-C3FC-63E9-2D93D418D6F4}"/>
          </ac:spMkLst>
        </pc:spChg>
        <pc:spChg chg="del">
          <ac:chgData name="Stefan Mladenovic" userId="S::stefanm.ladenovic@elfak.rs::d9b02f86-2f20-4e98-a60a-f49f09383daf" providerId="AD" clId="Web-{76ADC3DE-C439-BF57-15B9-156EF7184642}" dt="2024-05-26T10:35:08.301" v="162"/>
          <ac:spMkLst>
            <pc:docMk/>
            <pc:sldMk cId="3025494340" sldId="276"/>
            <ac:spMk id="3" creationId="{4E72ADE9-3124-D3C1-99C6-05108802FCEC}"/>
          </ac:spMkLst>
        </pc:spChg>
        <pc:spChg chg="del">
          <ac:chgData name="Stefan Mladenovic" userId="S::stefanm.ladenovic@elfak.rs::d9b02f86-2f20-4e98-a60a-f49f09383daf" providerId="AD" clId="Web-{76ADC3DE-C439-BF57-15B9-156EF7184642}" dt="2024-05-26T10:35:18.988" v="163"/>
          <ac:spMkLst>
            <pc:docMk/>
            <pc:sldMk cId="3025494340" sldId="276"/>
            <ac:spMk id="4" creationId="{DF395ED8-B400-BF0F-D452-5F16D993EE9F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22.116" v="174"/>
          <ac:spMkLst>
            <pc:docMk/>
            <pc:sldMk cId="3025494340" sldId="276"/>
            <ac:spMk id="40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14.710" v="171"/>
          <ac:spMkLst>
            <pc:docMk/>
            <pc:sldMk cId="3025494340" sldId="276"/>
            <ac:spMk id="55" creationId="{DCBCC774-6F92-4802-3190-42C1E6003DFC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14.710" v="171"/>
          <ac:spMkLst>
            <pc:docMk/>
            <pc:sldMk cId="3025494340" sldId="276"/>
            <ac:spMk id="75" creationId="{C7F2E4D6-EF46-1C43-8F3E-3620C3C83F36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22.100" v="173"/>
          <ac:spMkLst>
            <pc:docMk/>
            <pc:sldMk cId="3025494340" sldId="276"/>
            <ac:spMk id="87" creationId="{C7F2E4D6-EF46-1C43-8F3E-3620C3C83F36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0:36:22.100" v="173"/>
          <ac:spMkLst>
            <pc:docMk/>
            <pc:sldMk cId="3025494340" sldId="276"/>
            <ac:spMk id="88" creationId="{6033210D-E0E5-F6D0-987F-905BB48D6CB8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10:36:22.116" v="174"/>
          <ac:spMkLst>
            <pc:docMk/>
            <pc:sldMk cId="3025494340" sldId="276"/>
            <ac:spMk id="94" creationId="{C7F2E4D6-EF46-1C43-8F3E-3620C3C83F36}"/>
          </ac:spMkLst>
        </pc:spChg>
        <pc:spChg chg="add mod">
          <ac:chgData name="Stefan Mladenovic" userId="S::stefanm.ladenovic@elfak.rs::d9b02f86-2f20-4e98-a60a-f49f09383daf" providerId="AD" clId="Web-{76ADC3DE-C439-BF57-15B9-156EF7184642}" dt="2024-05-26T10:37:21.853" v="204" actId="20577"/>
          <ac:spMkLst>
            <pc:docMk/>
            <pc:sldMk cId="3025494340" sldId="276"/>
            <ac:spMk id="95" creationId="{E743A41B-2472-5C54-B380-44EE6EE4FC3E}"/>
          </ac:spMkLst>
        </pc:spChg>
        <pc:grpChg chg="add del">
          <ac:chgData name="Stefan Mladenovic" userId="S::stefanm.ladenovic@elfak.rs::d9b02f86-2f20-4e98-a60a-f49f09383daf" providerId="AD" clId="Web-{76ADC3DE-C439-BF57-15B9-156EF7184642}" dt="2024-05-26T10:36:22.116" v="174"/>
          <ac:grpSpMkLst>
            <pc:docMk/>
            <pc:sldMk cId="3025494340" sldId="276"/>
            <ac:grpSpMk id="12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22.116" v="174"/>
          <ac:grpSpMkLst>
            <pc:docMk/>
            <pc:sldMk cId="3025494340" sldId="276"/>
            <ac:grpSpMk id="42" creationId="{26C321DA-1EDE-3E4B-8B73-6477B2C6D046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14.710" v="171"/>
          <ac:grpSpMkLst>
            <pc:docMk/>
            <pc:sldMk cId="3025494340" sldId="276"/>
            <ac:grpSpMk id="5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14.710" v="171"/>
          <ac:grpSpMkLst>
            <pc:docMk/>
            <pc:sldMk cId="3025494340" sldId="276"/>
            <ac:grpSpMk id="77" creationId="{05ADD15B-C747-D340-BF8A-A1DD2A6A9324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22.100" v="173"/>
          <ac:grpSpMkLst>
            <pc:docMk/>
            <pc:sldMk cId="3025494340" sldId="276"/>
            <ac:grpSpMk id="85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0:36:22.100" v="173"/>
          <ac:grpSpMkLst>
            <pc:docMk/>
            <pc:sldMk cId="3025494340" sldId="276"/>
            <ac:grpSpMk id="89" creationId="{0D40C408-1C95-CC45-87A7-61CE8B1F9362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0:36:22.116" v="174"/>
          <ac:grpSpMkLst>
            <pc:docMk/>
            <pc:sldMk cId="3025494340" sldId="276"/>
            <ac:grpSpMk id="92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0:36:22.116" v="174"/>
          <ac:grpSpMkLst>
            <pc:docMk/>
            <pc:sldMk cId="3025494340" sldId="276"/>
            <ac:grpSpMk id="96" creationId="{0D40C408-1C95-CC45-87A7-61CE8B1F9362}"/>
          </ac:grpSpMkLst>
        </pc:grpChg>
        <pc:picChg chg="add mod ord">
          <ac:chgData name="Stefan Mladenovic" userId="S::stefanm.ladenovic@elfak.rs::d9b02f86-2f20-4e98-a60a-f49f09383daf" providerId="AD" clId="Web-{76ADC3DE-C439-BF57-15B9-156EF7184642}" dt="2024-05-26T10:36:26.772" v="175" actId="1076"/>
          <ac:picMkLst>
            <pc:docMk/>
            <pc:sldMk cId="3025494340" sldId="276"/>
            <ac:picMk id="5" creationId="{AD8A7DB3-3421-79DF-BC79-C3B1B8AB9691}"/>
          </ac:picMkLst>
        </pc:picChg>
        <pc:picChg chg="add mod ord">
          <ac:chgData name="Stefan Mladenovic" userId="S::stefanm.ladenovic@elfak.rs::d9b02f86-2f20-4e98-a60a-f49f09383daf" providerId="AD" clId="Web-{76ADC3DE-C439-BF57-15B9-156EF7184642}" dt="2024-05-26T10:36:40.382" v="180" actId="1076"/>
          <ac:picMkLst>
            <pc:docMk/>
            <pc:sldMk cId="3025494340" sldId="276"/>
            <ac:picMk id="6" creationId="{7B8CCDBC-4E96-8F95-0AE4-C13CA3C50E44}"/>
          </ac:picMkLst>
        </pc:picChg>
        <pc:picChg chg="add mod">
          <ac:chgData name="Stefan Mladenovic" userId="S::stefanm.ladenovic@elfak.rs::d9b02f86-2f20-4e98-a60a-f49f09383daf" providerId="AD" clId="Web-{76ADC3DE-C439-BF57-15B9-156EF7184642}" dt="2024-05-26T10:36:32.366" v="177" actId="1076"/>
          <ac:picMkLst>
            <pc:docMk/>
            <pc:sldMk cId="3025494340" sldId="276"/>
            <ac:picMk id="7" creationId="{48F227E1-F2C4-CBCA-6F6E-AC4FC40A78C7}"/>
          </ac:picMkLst>
        </pc:picChg>
        <pc:cxnChg chg="add del">
          <ac:chgData name="Stefan Mladenovic" userId="S::stefanm.ladenovic@elfak.rs::d9b02f86-2f20-4e98-a60a-f49f09383daf" providerId="AD" clId="Web-{76ADC3DE-C439-BF57-15B9-156EF7184642}" dt="2024-05-26T10:36:22.116" v="174"/>
          <ac:cxnSpMkLst>
            <pc:docMk/>
            <pc:sldMk cId="3025494340" sldId="276"/>
            <ac:cxnSpMk id="38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22.116" v="174"/>
          <ac:cxnSpMkLst>
            <pc:docMk/>
            <pc:sldMk cId="3025494340" sldId="276"/>
            <ac:cxnSpMk id="51" creationId="{EEA70831-9A8D-3B4D-8EA5-EE32F93E94E9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14.710" v="171"/>
          <ac:cxnSpMkLst>
            <pc:docMk/>
            <pc:sldMk cId="3025494340" sldId="276"/>
            <ac:cxnSpMk id="7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14.710" v="171"/>
          <ac:cxnSpMkLst>
            <pc:docMk/>
            <pc:sldMk cId="3025494340" sldId="276"/>
            <ac:cxnSpMk id="83" creationId="{1FE039F1-6D47-C642-B506-452A83B0AB11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22.100" v="173"/>
          <ac:cxnSpMkLst>
            <pc:docMk/>
            <pc:sldMk cId="3025494340" sldId="276"/>
            <ac:cxnSpMk id="86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0:36:22.100" v="173"/>
          <ac:cxnSpMkLst>
            <pc:docMk/>
            <pc:sldMk cId="3025494340" sldId="276"/>
            <ac:cxnSpMk id="90" creationId="{BF3CF3DF-4809-5B42-9F22-981391379297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0:36:22.116" v="174"/>
          <ac:cxnSpMkLst>
            <pc:docMk/>
            <pc:sldMk cId="3025494340" sldId="276"/>
            <ac:cxnSpMk id="9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0:36:22.116" v="174"/>
          <ac:cxnSpMkLst>
            <pc:docMk/>
            <pc:sldMk cId="3025494340" sldId="276"/>
            <ac:cxnSpMk id="97" creationId="{BF3CF3DF-4809-5B42-9F22-981391379297}"/>
          </ac:cxnSpMkLst>
        </pc:cxnChg>
      </pc:sldChg>
      <pc:sldChg chg="addSp delSp modSp new mod setBg">
        <pc:chgData name="Stefan Mladenovic" userId="S::stefanm.ladenovic@elfak.rs::d9b02f86-2f20-4e98-a60a-f49f09383daf" providerId="AD" clId="Web-{76ADC3DE-C439-BF57-15B9-156EF7184642}" dt="2024-05-26T11:51:04.650" v="255" actId="20577"/>
        <pc:sldMkLst>
          <pc:docMk/>
          <pc:sldMk cId="3899232053" sldId="277"/>
        </pc:sldMkLst>
        <pc:spChg chg="mod">
          <ac:chgData name="Stefan Mladenovic" userId="S::stefanm.ladenovic@elfak.rs::d9b02f86-2f20-4e98-a60a-f49f09383daf" providerId="AD" clId="Web-{76ADC3DE-C439-BF57-15B9-156EF7184642}" dt="2024-05-26T11:50:51.603" v="253"/>
          <ac:spMkLst>
            <pc:docMk/>
            <pc:sldMk cId="3899232053" sldId="277"/>
            <ac:spMk id="2" creationId="{83ACD9E1-8E33-82FC-4419-B1E779A5F458}"/>
          </ac:spMkLst>
        </pc:spChg>
        <pc:spChg chg="mod">
          <ac:chgData name="Stefan Mladenovic" userId="S::stefanm.ladenovic@elfak.rs::d9b02f86-2f20-4e98-a60a-f49f09383daf" providerId="AD" clId="Web-{76ADC3DE-C439-BF57-15B9-156EF7184642}" dt="2024-05-26T11:51:04.650" v="255" actId="20577"/>
          <ac:spMkLst>
            <pc:docMk/>
            <pc:sldMk cId="3899232053" sldId="277"/>
            <ac:spMk id="3" creationId="{2E49BA45-4174-5884-7C6E-E39263BB4B2E}"/>
          </ac:spMkLst>
        </pc:spChg>
        <pc:spChg chg="del mod">
          <ac:chgData name="Stefan Mladenovic" userId="S::stefanm.ladenovic@elfak.rs::d9b02f86-2f20-4e98-a60a-f49f09383daf" providerId="AD" clId="Web-{76ADC3DE-C439-BF57-15B9-156EF7184642}" dt="2024-05-26T11:40:42.466" v="240"/>
          <ac:spMkLst>
            <pc:docMk/>
            <pc:sldMk cId="3899232053" sldId="277"/>
            <ac:spMk id="4" creationId="{14141499-8335-CFBD-95AB-3DAAD0B4E893}"/>
          </ac:spMkLst>
        </pc:spChg>
        <pc:spChg chg="add del">
          <ac:chgData name="Stefan Mladenovic" userId="S::stefanm.ladenovic@elfak.rs::d9b02f86-2f20-4e98-a60a-f49f09383daf" providerId="AD" clId="Web-{76ADC3DE-C439-BF57-15B9-156EF7184642}" dt="2024-05-26T11:50:51.603" v="253"/>
          <ac:spMkLst>
            <pc:docMk/>
            <pc:sldMk cId="3899232053" sldId="277"/>
            <ac:spMk id="25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76ADC3DE-C439-BF57-15B9-156EF7184642}" dt="2024-05-26T11:50:51.603" v="253"/>
          <ac:spMkLst>
            <pc:docMk/>
            <pc:sldMk cId="3899232053" sldId="277"/>
            <ac:spMk id="75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76ADC3DE-C439-BF57-15B9-156EF7184642}" dt="2024-05-26T11:50:51.603" v="253"/>
          <ac:grpSpMkLst>
            <pc:docMk/>
            <pc:sldMk cId="3899232053" sldId="277"/>
            <ac:grpSpMk id="8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76ADC3DE-C439-BF57-15B9-156EF7184642}" dt="2024-05-26T11:50:51.603" v="253"/>
          <ac:grpSpMkLst>
            <pc:docMk/>
            <pc:sldMk cId="3899232053" sldId="277"/>
            <ac:grpSpMk id="29" creationId="{A6B8E30F-B99D-4646-9EF5-E882312911A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1:50:51.603" v="253"/>
          <ac:grpSpMkLst>
            <pc:docMk/>
            <pc:sldMk cId="3899232053" sldId="277"/>
            <ac:grpSpMk id="5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76ADC3DE-C439-BF57-15B9-156EF7184642}" dt="2024-05-26T11:50:51.603" v="253"/>
          <ac:grpSpMkLst>
            <pc:docMk/>
            <pc:sldMk cId="3899232053" sldId="277"/>
            <ac:grpSpMk id="79" creationId="{75BEF7CB-BB00-3345-8542-8F0FAFE1C48B}"/>
          </ac:grpSpMkLst>
        </pc:grpChg>
        <pc:cxnChg chg="add del">
          <ac:chgData name="Stefan Mladenovic" userId="S::stefanm.ladenovic@elfak.rs::d9b02f86-2f20-4e98-a60a-f49f09383daf" providerId="AD" clId="Web-{76ADC3DE-C439-BF57-15B9-156EF7184642}" dt="2024-05-26T11:50:51.603" v="253"/>
          <ac:cxnSpMkLst>
            <pc:docMk/>
            <pc:sldMk cId="3899232053" sldId="277"/>
            <ac:cxnSpMk id="2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76ADC3DE-C439-BF57-15B9-156EF7184642}" dt="2024-05-26T11:50:51.603" v="253"/>
          <ac:cxnSpMkLst>
            <pc:docMk/>
            <pc:sldMk cId="3899232053" sldId="277"/>
            <ac:cxnSpMk id="27" creationId="{EEA70831-9A8D-3B4D-8EA5-EE32F93E94E9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1:50:51.603" v="253"/>
          <ac:cxnSpMkLst>
            <pc:docMk/>
            <pc:sldMk cId="3899232053" sldId="277"/>
            <ac:cxnSpMk id="73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76ADC3DE-C439-BF57-15B9-156EF7184642}" dt="2024-05-26T11:50:51.603" v="253"/>
          <ac:cxnSpMkLst>
            <pc:docMk/>
            <pc:sldMk cId="3899232053" sldId="277"/>
            <ac:cxnSpMk id="77" creationId="{BA7C2670-8081-9C42-82A1-23BBFAEAAABC}"/>
          </ac:cxnSpMkLst>
        </pc:cxnChg>
      </pc:sldChg>
    </pc:docChg>
  </pc:docChgLst>
  <pc:docChgLst>
    <pc:chgData name="Stefan Mladenovic" userId="S::stefanm.ladenovic@elfak.rs::d9b02f86-2f20-4e98-a60a-f49f09383daf" providerId="AD" clId="Web-{34BBED90-8B03-ADDB-744D-17B2211F02C2}"/>
    <pc:docChg chg="addSld modSld">
      <pc:chgData name="Stefan Mladenovic" userId="S::stefanm.ladenovic@elfak.rs::d9b02f86-2f20-4e98-a60a-f49f09383daf" providerId="AD" clId="Web-{34BBED90-8B03-ADDB-744D-17B2211F02C2}" dt="2024-05-25T16:21:55.201" v="26"/>
      <pc:docMkLst>
        <pc:docMk/>
      </pc:docMkLst>
      <pc:sldChg chg="modSp">
        <pc:chgData name="Stefan Mladenovic" userId="S::stefanm.ladenovic@elfak.rs::d9b02f86-2f20-4e98-a60a-f49f09383daf" providerId="AD" clId="Web-{34BBED90-8B03-ADDB-744D-17B2211F02C2}" dt="2024-05-25T16:10:28.387" v="1" actId="1076"/>
        <pc:sldMkLst>
          <pc:docMk/>
          <pc:sldMk cId="176570759" sldId="256"/>
        </pc:sldMkLst>
        <pc:spChg chg="mod">
          <ac:chgData name="Stefan Mladenovic" userId="S::stefanm.ladenovic@elfak.rs::d9b02f86-2f20-4e98-a60a-f49f09383daf" providerId="AD" clId="Web-{34BBED90-8B03-ADDB-744D-17B2211F02C2}" dt="2024-05-25T16:10:28.387" v="1" actId="1076"/>
          <ac:spMkLst>
            <pc:docMk/>
            <pc:sldMk cId="176570759" sldId="256"/>
            <ac:spMk id="3" creationId="{00000000-0000-0000-0000-000000000000}"/>
          </ac:spMkLst>
        </pc:spChg>
        <pc:spChg chg="mod">
          <ac:chgData name="Stefan Mladenovic" userId="S::stefanm.ladenovic@elfak.rs::d9b02f86-2f20-4e98-a60a-f49f09383daf" providerId="AD" clId="Web-{34BBED90-8B03-ADDB-744D-17B2211F02C2}" dt="2024-05-25T16:10:23.136" v="0" actId="1076"/>
          <ac:spMkLst>
            <pc:docMk/>
            <pc:sldMk cId="176570759" sldId="256"/>
            <ac:spMk id="6" creationId="{3D3CC662-5C8C-CE01-BF1B-7C77490D804D}"/>
          </ac:spMkLst>
        </pc:spChg>
      </pc:sldChg>
      <pc:sldChg chg="modSp">
        <pc:chgData name="Stefan Mladenovic" userId="S::stefanm.ladenovic@elfak.rs::d9b02f86-2f20-4e98-a60a-f49f09383daf" providerId="AD" clId="Web-{34BBED90-8B03-ADDB-744D-17B2211F02C2}" dt="2024-05-25T16:11:10.296" v="2" actId="20577"/>
        <pc:sldMkLst>
          <pc:docMk/>
          <pc:sldMk cId="4069951827" sldId="262"/>
        </pc:sldMkLst>
        <pc:spChg chg="mod">
          <ac:chgData name="Stefan Mladenovic" userId="S::stefanm.ladenovic@elfak.rs::d9b02f86-2f20-4e98-a60a-f49f09383daf" providerId="AD" clId="Web-{34BBED90-8B03-ADDB-744D-17B2211F02C2}" dt="2024-05-25T16:11:10.296" v="2" actId="20577"/>
          <ac:spMkLst>
            <pc:docMk/>
            <pc:sldMk cId="4069951827" sldId="262"/>
            <ac:spMk id="4" creationId="{E732BEDF-E9CA-1B66-C045-6047DABD723D}"/>
          </ac:spMkLst>
        </pc:spChg>
      </pc:sldChg>
      <pc:sldChg chg="modSp">
        <pc:chgData name="Stefan Mladenovic" userId="S::stefanm.ladenovic@elfak.rs::d9b02f86-2f20-4e98-a60a-f49f09383daf" providerId="AD" clId="Web-{34BBED90-8B03-ADDB-744D-17B2211F02C2}" dt="2024-05-25T16:21:05.135" v="24" actId="20577"/>
        <pc:sldMkLst>
          <pc:docMk/>
          <pc:sldMk cId="828430972" sldId="264"/>
        </pc:sldMkLst>
        <pc:spChg chg="mod">
          <ac:chgData name="Stefan Mladenovic" userId="S::stefanm.ladenovic@elfak.rs::d9b02f86-2f20-4e98-a60a-f49f09383daf" providerId="AD" clId="Web-{34BBED90-8B03-ADDB-744D-17B2211F02C2}" dt="2024-05-25T16:11:24.140" v="3" actId="20577"/>
          <ac:spMkLst>
            <pc:docMk/>
            <pc:sldMk cId="828430972" sldId="264"/>
            <ac:spMk id="2" creationId="{9236531B-11F7-94F4-8E00-5CE0CD489EC6}"/>
          </ac:spMkLst>
        </pc:spChg>
        <pc:spChg chg="mod">
          <ac:chgData name="Stefan Mladenovic" userId="S::stefanm.ladenovic@elfak.rs::d9b02f86-2f20-4e98-a60a-f49f09383daf" providerId="AD" clId="Web-{34BBED90-8B03-ADDB-744D-17B2211F02C2}" dt="2024-05-25T16:21:05.135" v="24" actId="20577"/>
          <ac:spMkLst>
            <pc:docMk/>
            <pc:sldMk cId="828430972" sldId="264"/>
            <ac:spMk id="3" creationId="{6DDC1CC5-59D9-E5C9-A1D4-5E8717526CC0}"/>
          </ac:spMkLst>
        </pc:spChg>
        <pc:spChg chg="mod">
          <ac:chgData name="Stefan Mladenovic" userId="S::stefanm.ladenovic@elfak.rs::d9b02f86-2f20-4e98-a60a-f49f09383daf" providerId="AD" clId="Web-{34BBED90-8B03-ADDB-744D-17B2211F02C2}" dt="2024-05-25T16:21:02.322" v="23" actId="20577"/>
          <ac:spMkLst>
            <pc:docMk/>
            <pc:sldMk cId="828430972" sldId="264"/>
            <ac:spMk id="4" creationId="{3F415E48-9A1B-2CAF-82F3-AB0792DDAA3A}"/>
          </ac:spMkLst>
        </pc:spChg>
      </pc:sldChg>
      <pc:sldChg chg="addSp delSp modSp new mod setBg">
        <pc:chgData name="Stefan Mladenovic" userId="S::stefanm.ladenovic@elfak.rs::d9b02f86-2f20-4e98-a60a-f49f09383daf" providerId="AD" clId="Web-{34BBED90-8B03-ADDB-744D-17B2211F02C2}" dt="2024-05-25T16:21:55.201" v="26"/>
        <pc:sldMkLst>
          <pc:docMk/>
          <pc:sldMk cId="1635220357" sldId="266"/>
        </pc:sldMkLst>
        <pc:spChg chg="mod">
          <ac:chgData name="Stefan Mladenovic" userId="S::stefanm.ladenovic@elfak.rs::d9b02f86-2f20-4e98-a60a-f49f09383daf" providerId="AD" clId="Web-{34BBED90-8B03-ADDB-744D-17B2211F02C2}" dt="2024-05-25T16:21:55.201" v="26"/>
          <ac:spMkLst>
            <pc:docMk/>
            <pc:sldMk cId="1635220357" sldId="266"/>
            <ac:spMk id="2" creationId="{6934863C-85FD-1C50-72D1-1444E79F5CEC}"/>
          </ac:spMkLst>
        </pc:spChg>
        <pc:spChg chg="mod">
          <ac:chgData name="Stefan Mladenovic" userId="S::stefanm.ladenovic@elfak.rs::d9b02f86-2f20-4e98-a60a-f49f09383daf" providerId="AD" clId="Web-{34BBED90-8B03-ADDB-744D-17B2211F02C2}" dt="2024-05-25T16:21:55.201" v="26"/>
          <ac:spMkLst>
            <pc:docMk/>
            <pc:sldMk cId="1635220357" sldId="266"/>
            <ac:spMk id="3" creationId="{C2F29D36-70FC-BE37-7DBE-E2F1D0A1EA8A}"/>
          </ac:spMkLst>
        </pc:spChg>
        <pc:spChg chg="del">
          <ac:chgData name="Stefan Mladenovic" userId="S::stefanm.ladenovic@elfak.rs::d9b02f86-2f20-4e98-a60a-f49f09383daf" providerId="AD" clId="Web-{34BBED90-8B03-ADDB-744D-17B2211F02C2}" dt="2024-05-25T16:21:44.919" v="25"/>
          <ac:spMkLst>
            <pc:docMk/>
            <pc:sldMk cId="1635220357" sldId="266"/>
            <ac:spMk id="4" creationId="{B00FAC05-4CC4-FDAE-0A22-B37C470D1513}"/>
          </ac:spMkLst>
        </pc:spChg>
        <pc:spChg chg="add">
          <ac:chgData name="Stefan Mladenovic" userId="S::stefanm.ladenovic@elfak.rs::d9b02f86-2f20-4e98-a60a-f49f09383daf" providerId="AD" clId="Web-{34BBED90-8B03-ADDB-744D-17B2211F02C2}" dt="2024-05-25T16:21:55.201" v="26"/>
          <ac:spMkLst>
            <pc:docMk/>
            <pc:sldMk cId="1635220357" sldId="266"/>
            <ac:spMk id="27" creationId="{C7F2E4D6-EF46-1C43-8F3E-3620C3C83F36}"/>
          </ac:spMkLst>
        </pc:spChg>
        <pc:grpChg chg="add">
          <ac:chgData name="Stefan Mladenovic" userId="S::stefanm.ladenovic@elfak.rs::d9b02f86-2f20-4e98-a60a-f49f09383daf" providerId="AD" clId="Web-{34BBED90-8B03-ADDB-744D-17B2211F02C2}" dt="2024-05-25T16:21:55.201" v="26"/>
          <ac:grpSpMkLst>
            <pc:docMk/>
            <pc:sldMk cId="1635220357" sldId="266"/>
            <ac:grpSpMk id="10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34BBED90-8B03-ADDB-744D-17B2211F02C2}" dt="2024-05-25T16:21:55.201" v="26"/>
          <ac:grpSpMkLst>
            <pc:docMk/>
            <pc:sldMk cId="1635220357" sldId="266"/>
            <ac:grpSpMk id="29" creationId="{05ADD15B-C747-D340-BF8A-A1DD2A6A9324}"/>
          </ac:grpSpMkLst>
        </pc:grpChg>
        <pc:picChg chg="add mod ord">
          <ac:chgData name="Stefan Mladenovic" userId="S::stefanm.ladenovic@elfak.rs::d9b02f86-2f20-4e98-a60a-f49f09383daf" providerId="AD" clId="Web-{34BBED90-8B03-ADDB-744D-17B2211F02C2}" dt="2024-05-25T16:21:55.201" v="26"/>
          <ac:picMkLst>
            <pc:docMk/>
            <pc:sldMk cId="1635220357" sldId="266"/>
            <ac:picMk id="5" creationId="{94E4976F-2B7F-4453-548D-55959160B151}"/>
          </ac:picMkLst>
        </pc:picChg>
        <pc:cxnChg chg="add">
          <ac:chgData name="Stefan Mladenovic" userId="S::stefanm.ladenovic@elfak.rs::d9b02f86-2f20-4e98-a60a-f49f09383daf" providerId="AD" clId="Web-{34BBED90-8B03-ADDB-744D-17B2211F02C2}" dt="2024-05-25T16:21:55.201" v="26"/>
          <ac:cxnSpMkLst>
            <pc:docMk/>
            <pc:sldMk cId="1635220357" sldId="266"/>
            <ac:cxnSpMk id="25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34BBED90-8B03-ADDB-744D-17B2211F02C2}" dt="2024-05-25T16:21:55.201" v="26"/>
          <ac:cxnSpMkLst>
            <pc:docMk/>
            <pc:sldMk cId="1635220357" sldId="266"/>
            <ac:cxnSpMk id="35" creationId="{1FE039F1-6D47-C642-B506-452A83B0AB11}"/>
          </ac:cxnSpMkLst>
        </pc:cxnChg>
      </pc:sldChg>
      <pc:sldChg chg="new">
        <pc:chgData name="Stefan Mladenovic" userId="S::stefanm.ladenovic@elfak.rs::d9b02f86-2f20-4e98-a60a-f49f09383daf" providerId="AD" clId="Web-{34BBED90-8B03-ADDB-744D-17B2211F02C2}" dt="2024-05-25T16:16:55.789" v="12"/>
        <pc:sldMkLst>
          <pc:docMk/>
          <pc:sldMk cId="3317928587" sldId="267"/>
        </pc:sldMkLst>
      </pc:sldChg>
    </pc:docChg>
  </pc:docChgLst>
  <pc:docChgLst>
    <pc:chgData name="Stefan Mladenovic" userId="S::stefanm.ladenovic@elfak.rs::d9b02f86-2f20-4e98-a60a-f49f09383daf" providerId="AD" clId="Web-{EB9ECFE2-8936-3025-6F6F-7C880CDACCF6}"/>
    <pc:docChg chg="addSld modSld addMainMaster delMainMaster">
      <pc:chgData name="Stefan Mladenovic" userId="S::stefanm.ladenovic@elfak.rs::d9b02f86-2f20-4e98-a60a-f49f09383daf" providerId="AD" clId="Web-{EB9ECFE2-8936-3025-6F6F-7C880CDACCF6}" dt="2024-05-25T10:06:50.072" v="371" actId="20577"/>
      <pc:docMkLst>
        <pc:docMk/>
      </pc:docMkLst>
      <pc:sldChg chg="addSp modSp mod setBg modClrScheme chgLayout">
        <pc:chgData name="Stefan Mladenovic" userId="S::stefanm.ladenovic@elfak.rs::d9b02f86-2f20-4e98-a60a-f49f09383daf" providerId="AD" clId="Web-{EB9ECFE2-8936-3025-6F6F-7C880CDACCF6}" dt="2024-05-25T09:11:30.822" v="65" actId="1076"/>
        <pc:sldMkLst>
          <pc:docMk/>
          <pc:sldMk cId="176570759" sldId="256"/>
        </pc:sldMkLst>
        <pc:spChg chg="mod">
          <ac:chgData name="Stefan Mladenovic" userId="S::stefanm.ladenovic@elfak.rs::d9b02f86-2f20-4e98-a60a-f49f09383daf" providerId="AD" clId="Web-{EB9ECFE2-8936-3025-6F6F-7C880CDACCF6}" dt="2024-05-25T08:10:35.701" v="32" actId="1076"/>
          <ac:spMkLst>
            <pc:docMk/>
            <pc:sldMk cId="176570759" sldId="256"/>
            <ac:spMk id="2" creationId="{00000000-0000-0000-0000-000000000000}"/>
          </ac:spMkLst>
        </pc:spChg>
        <pc:spChg chg="mod">
          <ac:chgData name="Stefan Mladenovic" userId="S::stefanm.ladenovic@elfak.rs::d9b02f86-2f20-4e98-a60a-f49f09383daf" providerId="AD" clId="Web-{EB9ECFE2-8936-3025-6F6F-7C880CDACCF6}" dt="2024-05-25T09:11:24.869" v="64" actId="1076"/>
          <ac:spMkLst>
            <pc:docMk/>
            <pc:sldMk cId="176570759" sldId="256"/>
            <ac:spMk id="3" creationId="{00000000-0000-0000-0000-000000000000}"/>
          </ac:spMkLst>
        </pc:spChg>
        <pc:spChg chg="add mod">
          <ac:chgData name="Stefan Mladenovic" userId="S::stefanm.ladenovic@elfak.rs::d9b02f86-2f20-4e98-a60a-f49f09383daf" providerId="AD" clId="Web-{EB9ECFE2-8936-3025-6F6F-7C880CDACCF6}" dt="2024-05-25T09:11:30.822" v="65" actId="1076"/>
          <ac:spMkLst>
            <pc:docMk/>
            <pc:sldMk cId="176570759" sldId="256"/>
            <ac:spMk id="6" creationId="{3D3CC662-5C8C-CE01-BF1B-7C77490D804D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08:06:08.600" v="0"/>
          <ac:spMkLst>
            <pc:docMk/>
            <pc:sldMk cId="176570759" sldId="256"/>
            <ac:spMk id="9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EB9ECFE2-8936-3025-6F6F-7C880CDACCF6}" dt="2024-05-25T08:06:08.600" v="0"/>
          <ac:grpSpMkLst>
            <pc:docMk/>
            <pc:sldMk cId="176570759" sldId="256"/>
            <ac:grpSpMk id="11" creationId="{66F2B51C-9578-EB41-A17E-FFF9D491ADA0}"/>
          </ac:grpSpMkLst>
        </pc:grpChg>
        <pc:picChg chg="add">
          <ac:chgData name="Stefan Mladenovic" userId="S::stefanm.ladenovic@elfak.rs::d9b02f86-2f20-4e98-a60a-f49f09383daf" providerId="AD" clId="Web-{EB9ECFE2-8936-3025-6F6F-7C880CDACCF6}" dt="2024-05-25T08:06:08.600" v="0"/>
          <ac:picMkLst>
            <pc:docMk/>
            <pc:sldMk cId="176570759" sldId="256"/>
            <ac:picMk id="4" creationId="{9036DF01-6B17-4A3B-7641-FEC3D94CD6C8}"/>
          </ac:picMkLst>
        </pc:picChg>
        <pc:cxnChg chg="add">
          <ac:chgData name="Stefan Mladenovic" userId="S::stefanm.ladenovic@elfak.rs::d9b02f86-2f20-4e98-a60a-f49f09383daf" providerId="AD" clId="Web-{EB9ECFE2-8936-3025-6F6F-7C880CDACCF6}" dt="2024-05-25T08:06:08.600" v="0"/>
          <ac:cxnSpMkLst>
            <pc:docMk/>
            <pc:sldMk cId="176570759" sldId="256"/>
            <ac:cxnSpMk id="20" creationId="{EEA70831-9A8D-3B4D-8EA5-EE32F93E94E9}"/>
          </ac:cxnSpMkLst>
        </pc:cxnChg>
      </pc:sldChg>
      <pc:sldChg chg="addSp delSp modSp new mod setBg modClrScheme chgLayout">
        <pc:chgData name="Stefan Mladenovic" userId="S::stefanm.ladenovic@elfak.rs::d9b02f86-2f20-4e98-a60a-f49f09383daf" providerId="AD" clId="Web-{EB9ECFE2-8936-3025-6F6F-7C880CDACCF6}" dt="2024-05-25T09:56:16.275" v="279" actId="20577"/>
        <pc:sldMkLst>
          <pc:docMk/>
          <pc:sldMk cId="89855854" sldId="257"/>
        </pc:sldMkLst>
        <pc:spChg chg="del">
          <ac:chgData name="Stefan Mladenovic" userId="S::stefanm.ladenovic@elfak.rs::d9b02f86-2f20-4e98-a60a-f49f09383daf" providerId="AD" clId="Web-{EB9ECFE2-8936-3025-6F6F-7C880CDACCF6}" dt="2024-05-25T09:14:03.052" v="67"/>
          <ac:spMkLst>
            <pc:docMk/>
            <pc:sldMk cId="89855854" sldId="257"/>
            <ac:spMk id="2" creationId="{5777A9B4-B552-1976-641B-29D1EF506B59}"/>
          </ac:spMkLst>
        </pc:spChg>
        <pc:spChg chg="del">
          <ac:chgData name="Stefan Mladenovic" userId="S::stefanm.ladenovic@elfak.rs::d9b02f86-2f20-4e98-a60a-f49f09383daf" providerId="AD" clId="Web-{EB9ECFE2-8936-3025-6F6F-7C880CDACCF6}" dt="2024-05-25T09:12:50.075" v="66"/>
          <ac:spMkLst>
            <pc:docMk/>
            <pc:sldMk cId="89855854" sldId="257"/>
            <ac:spMk id="3" creationId="{EA94160C-750E-3E6E-660E-7668B85F0EBB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09:14:08.760" v="69"/>
          <ac:spMkLst>
            <pc:docMk/>
            <pc:sldMk cId="89855854" sldId="257"/>
            <ac:spMk id="12" creationId="{0FA53C0B-39AF-0F48-41E4-BEEBAED1733E}"/>
          </ac:spMkLst>
        </pc:spChg>
        <pc:spChg chg="add mod ord">
          <ac:chgData name="Stefan Mladenovic" userId="S::stefanm.ladenovic@elfak.rs::d9b02f86-2f20-4e98-a60a-f49f09383daf" providerId="AD" clId="Web-{EB9ECFE2-8936-3025-6F6F-7C880CDACCF6}" dt="2024-05-25T09:56:16.275" v="279" actId="20577"/>
          <ac:spMkLst>
            <pc:docMk/>
            <pc:sldMk cId="89855854" sldId="257"/>
            <ac:spMk id="14" creationId="{9E069C62-2684-2E76-D461-CBD4B603D890}"/>
          </ac:spMkLst>
        </pc:spChg>
        <pc:spChg chg="add del mod ord">
          <ac:chgData name="Stefan Mladenovic" userId="S::stefanm.ladenovic@elfak.rs::d9b02f86-2f20-4e98-a60a-f49f09383daf" providerId="AD" clId="Web-{EB9ECFE2-8936-3025-6F6F-7C880CDACCF6}" dt="2024-05-25T09:15:22.262" v="80"/>
          <ac:spMkLst>
            <pc:docMk/>
            <pc:sldMk cId="89855854" sldId="257"/>
            <ac:spMk id="15" creationId="{64EC9CEE-4E51-96F2-6C9F-4BB1264F050E}"/>
          </ac:spMkLst>
        </pc:spChg>
        <pc:spChg chg="add del mod ord">
          <ac:chgData name="Stefan Mladenovic" userId="S::stefanm.ladenovic@elfak.rs::d9b02f86-2f20-4e98-a60a-f49f09383daf" providerId="AD" clId="Web-{EB9ECFE2-8936-3025-6F6F-7C880CDACCF6}" dt="2024-05-25T09:15:39.549" v="90"/>
          <ac:spMkLst>
            <pc:docMk/>
            <pc:sldMk cId="89855854" sldId="257"/>
            <ac:spMk id="16" creationId="{D2CF3DA0-021E-8260-AD85-31D3642A7346}"/>
          </ac:spMkLst>
        </pc:spChg>
        <pc:spChg chg="add del mod ord">
          <ac:chgData name="Stefan Mladenovic" userId="S::stefanm.ladenovic@elfak.rs::d9b02f86-2f20-4e98-a60a-f49f09383daf" providerId="AD" clId="Web-{EB9ECFE2-8936-3025-6F6F-7C880CDACCF6}" dt="2024-05-25T09:16:34.223" v="100"/>
          <ac:spMkLst>
            <pc:docMk/>
            <pc:sldMk cId="89855854" sldId="257"/>
            <ac:spMk id="17" creationId="{2E4887E4-45FD-3130-3ED4-F17518E61C28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14:36.495" v="72"/>
          <ac:spMkLst>
            <pc:docMk/>
            <pc:sldMk cId="89855854" sldId="257"/>
            <ac:spMk id="18" creationId="{557B0AD7-E991-E343-BF68-F118815215C7}"/>
          </ac:spMkLst>
        </pc:spChg>
        <pc:spChg chg="add mod">
          <ac:chgData name="Stefan Mladenovic" userId="S::stefanm.ladenovic@elfak.rs::d9b02f86-2f20-4e98-a60a-f49f09383daf" providerId="AD" clId="Web-{EB9ECFE2-8936-3025-6F6F-7C880CDACCF6}" dt="2024-05-25T09:56:06.306" v="277" actId="20577"/>
          <ac:spMkLst>
            <pc:docMk/>
            <pc:sldMk cId="89855854" sldId="257"/>
            <ac:spMk id="44" creationId="{C26268BB-A372-2B7F-724C-3B3F903076B6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09:16:44.098" v="103"/>
          <ac:spMkLst>
            <pc:docMk/>
            <pc:sldMk cId="89855854" sldId="257"/>
            <ac:spMk id="47" creationId="{4EFE82FE-7465-AE46-88DF-34D347E83B84}"/>
          </ac:spMkLst>
        </pc:spChg>
        <pc:grpChg chg="add">
          <ac:chgData name="Stefan Mladenovic" userId="S::stefanm.ladenovic@elfak.rs::d9b02f86-2f20-4e98-a60a-f49f09383daf" providerId="AD" clId="Web-{EB9ECFE2-8936-3025-6F6F-7C880CDACCF6}" dt="2024-05-25T09:16:44.098" v="103"/>
          <ac:grpSpMkLst>
            <pc:docMk/>
            <pc:sldMk cId="89855854" sldId="257"/>
            <ac:grpSpMk id="19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16:44.098" v="103"/>
          <ac:grpSpMkLst>
            <pc:docMk/>
            <pc:sldMk cId="89855854" sldId="257"/>
            <ac:grpSpMk id="51" creationId="{DE48D4BE-638C-5049-8A9F-D15A86E4EB73}"/>
          </ac:grpSpMkLst>
        </pc:grpChg>
        <pc:graphicFrameChg chg="add del mod ord modGraphic">
          <ac:chgData name="Stefan Mladenovic" userId="S::stefanm.ladenovic@elfak.rs::d9b02f86-2f20-4e98-a60a-f49f09383daf" providerId="AD" clId="Web-{EB9ECFE2-8936-3025-6F6F-7C880CDACCF6}" dt="2024-05-25T09:14:05.275" v="68"/>
          <ac:graphicFrameMkLst>
            <pc:docMk/>
            <pc:sldMk cId="89855854" sldId="257"/>
            <ac:graphicFrameMk id="4" creationId="{221CAE77-C8B3-0396-418C-E929F61301C4}"/>
          </ac:graphicFrameMkLst>
        </pc:graphicFrameChg>
        <pc:picChg chg="add mod ord">
          <ac:chgData name="Stefan Mladenovic" userId="S::stefanm.ladenovic@elfak.rs::d9b02f86-2f20-4e98-a60a-f49f09383daf" providerId="AD" clId="Web-{EB9ECFE2-8936-3025-6F6F-7C880CDACCF6}" dt="2024-05-25T09:19:40.949" v="173" actId="14100"/>
          <ac:picMkLst>
            <pc:docMk/>
            <pc:sldMk cId="89855854" sldId="257"/>
            <ac:picMk id="13" creationId="{7AA56E4A-30B9-9DA1-65C3-0E9B759F0A7B}"/>
          </ac:picMkLst>
        </pc:picChg>
        <pc:cxnChg chg="add">
          <ac:chgData name="Stefan Mladenovic" userId="S::stefanm.ladenovic@elfak.rs::d9b02f86-2f20-4e98-a60a-f49f09383daf" providerId="AD" clId="Web-{EB9ECFE2-8936-3025-6F6F-7C880CDACCF6}" dt="2024-05-25T09:16:44.098" v="103"/>
          <ac:cxnSpMkLst>
            <pc:docMk/>
            <pc:sldMk cId="89855854" sldId="257"/>
            <ac:cxnSpMk id="45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16:44.098" v="103"/>
          <ac:cxnSpMkLst>
            <pc:docMk/>
            <pc:sldMk cId="89855854" sldId="257"/>
            <ac:cxnSpMk id="49" creationId="{EEA70831-9A8D-3B4D-8EA5-EE32F93E94E9}"/>
          </ac:cxnSpMkLst>
        </pc:cxnChg>
      </pc:sldChg>
      <pc:sldChg chg="addSp delSp modSp new mod setBg modClrScheme setClrOvrMap delDesignElem chgLayout">
        <pc:chgData name="Stefan Mladenovic" userId="S::stefanm.ladenovic@elfak.rs::d9b02f86-2f20-4e98-a60a-f49f09383daf" providerId="AD" clId="Web-{EB9ECFE2-8936-3025-6F6F-7C880CDACCF6}" dt="2024-05-25T09:56:42.370" v="284" actId="14100"/>
        <pc:sldMkLst>
          <pc:docMk/>
          <pc:sldMk cId="3226239818" sldId="258"/>
        </pc:sldMkLst>
        <pc:spChg chg="del">
          <ac:chgData name="Stefan Mladenovic" userId="S::stefanm.ladenovic@elfak.rs::d9b02f86-2f20-4e98-a60a-f49f09383daf" providerId="AD" clId="Web-{EB9ECFE2-8936-3025-6F6F-7C880CDACCF6}" dt="2024-05-25T09:22:03.220" v="188"/>
          <ac:spMkLst>
            <pc:docMk/>
            <pc:sldMk cId="3226239818" sldId="258"/>
            <ac:spMk id="2" creationId="{0F02B8F3-3AF6-7C67-241B-8D5122F94B71}"/>
          </ac:spMkLst>
        </pc:spChg>
        <pc:spChg chg="add mod ord">
          <ac:chgData name="Stefan Mladenovic" userId="S::stefanm.ladenovic@elfak.rs::d9b02f86-2f20-4e98-a60a-f49f09383daf" providerId="AD" clId="Web-{EB9ECFE2-8936-3025-6F6F-7C880CDACCF6}" dt="2024-05-25T09:56:42.370" v="284" actId="14100"/>
          <ac:spMkLst>
            <pc:docMk/>
            <pc:sldMk cId="3226239818" sldId="258"/>
            <ac:spMk id="2" creationId="{DBEE1B32-DDB6-E53C-7F3B-C96732F9584C}"/>
          </ac:spMkLst>
        </pc:spChg>
        <pc:spChg chg="del">
          <ac:chgData name="Stefan Mladenovic" userId="S::stefanm.ladenovic@elfak.rs::d9b02f86-2f20-4e98-a60a-f49f09383daf" providerId="AD" clId="Web-{EB9ECFE2-8936-3025-6F6F-7C880CDACCF6}" dt="2024-05-25T09:22:03.220" v="188"/>
          <ac:spMkLst>
            <pc:docMk/>
            <pc:sldMk cId="3226239818" sldId="258"/>
            <ac:spMk id="3" creationId="{9E802074-D8DD-DF26-205D-2BCE745A05F2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09:37:48.435" v="198"/>
          <ac:spMkLst>
            <pc:docMk/>
            <pc:sldMk cId="3226239818" sldId="258"/>
            <ac:spMk id="3" creationId="{B9AF06AC-042A-98A4-AA24-73EE9BCD3835}"/>
          </ac:spMkLst>
        </pc:spChg>
        <pc:spChg chg="del">
          <ac:chgData name="Stefan Mladenovic" userId="S::stefanm.ladenovic@elfak.rs::d9b02f86-2f20-4e98-a60a-f49f09383daf" providerId="AD" clId="Web-{EB9ECFE2-8936-3025-6F6F-7C880CDACCF6}" dt="2024-05-25T09:22:03.220" v="188"/>
          <ac:spMkLst>
            <pc:docMk/>
            <pc:sldMk cId="3226239818" sldId="258"/>
            <ac:spMk id="4" creationId="{FB5D4C92-4D4A-C876-6275-9A847D5D881D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37.153" v="191"/>
          <ac:spMkLst>
            <pc:docMk/>
            <pc:sldMk cId="3226239818" sldId="258"/>
            <ac:spMk id="36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2.810" v="193"/>
          <ac:spMkLst>
            <pc:docMk/>
            <pc:sldMk cId="3226239818" sldId="258"/>
            <ac:spMk id="50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2.810" v="193"/>
          <ac:spMkLst>
            <pc:docMk/>
            <pc:sldMk cId="3226239818" sldId="258"/>
            <ac:spMk id="51" creationId="{B9AF06AC-042A-98A4-AA24-73EE9BCD3835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5.903" v="195"/>
          <ac:spMkLst>
            <pc:docMk/>
            <pc:sldMk cId="3226239818" sldId="258"/>
            <ac:spMk id="53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5.903" v="195"/>
          <ac:spMkLst>
            <pc:docMk/>
            <pc:sldMk cId="3226239818" sldId="258"/>
            <ac:spMk id="54" creationId="{B9AF06AC-042A-98A4-AA24-73EE9BCD3835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37:48.419" v="197"/>
          <ac:spMkLst>
            <pc:docMk/>
            <pc:sldMk cId="3226239818" sldId="258"/>
            <ac:spMk id="63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43:58.772" v="207"/>
          <ac:spMkLst>
            <pc:docMk/>
            <pc:sldMk cId="3226239818" sldId="258"/>
            <ac:spMk id="67" creationId="{4EFE82FE-7465-AE46-88DF-34D347E83B84}"/>
          </ac:spMkLst>
        </pc:spChg>
        <pc:spChg chg="add mod ord">
          <ac:chgData name="Stefan Mladenovic" userId="S::stefanm.ladenovic@elfak.rs::d9b02f86-2f20-4e98-a60a-f49f09383daf" providerId="AD" clId="Web-{EB9ECFE2-8936-3025-6F6F-7C880CDACCF6}" dt="2024-05-25T09:56:31.151" v="281" actId="20577"/>
          <ac:spMkLst>
            <pc:docMk/>
            <pc:sldMk cId="3226239818" sldId="258"/>
            <ac:spMk id="68" creationId="{B9AF06AC-042A-98A4-AA24-73EE9BCD3835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44:11.460" v="209"/>
          <ac:spMkLst>
            <pc:docMk/>
            <pc:sldMk cId="3226239818" sldId="258"/>
            <ac:spMk id="90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44:17.820" v="211"/>
          <ac:spMkLst>
            <pc:docMk/>
            <pc:sldMk cId="3226239818" sldId="258"/>
            <ac:spMk id="104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09:44:17.835" v="212"/>
          <ac:spMkLst>
            <pc:docMk/>
            <pc:sldMk cId="3226239818" sldId="258"/>
            <ac:spMk id="110" creationId="{4EFE82FE-7465-AE46-88DF-34D347E83B84}"/>
          </ac:spMkLst>
        </pc:spChg>
        <pc:grpChg chg="add del">
          <ac:chgData name="Stefan Mladenovic" userId="S::stefanm.ladenovic@elfak.rs::d9b02f86-2f20-4e98-a60a-f49f09383daf" providerId="AD" clId="Web-{EB9ECFE2-8936-3025-6F6F-7C880CDACCF6}" dt="2024-05-25T09:37:37.153" v="191"/>
          <ac:grpSpMkLst>
            <pc:docMk/>
            <pc:sldMk cId="3226239818" sldId="258"/>
            <ac:grpSpMk id="8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42.810" v="193"/>
          <ac:grpSpMkLst>
            <pc:docMk/>
            <pc:sldMk cId="3226239818" sldId="258"/>
            <ac:grpSpMk id="12" creationId="{75BEF7CB-BB00-3345-8542-8F0FAFE1C48B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37.153" v="191"/>
          <ac:grpSpMkLst>
            <pc:docMk/>
            <pc:sldMk cId="3226239818" sldId="258"/>
            <ac:grpSpMk id="40" creationId="{75BEF7CB-BB00-3345-8542-8F0FAFE1C48B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45.903" v="195"/>
          <ac:grpSpMkLst>
            <pc:docMk/>
            <pc:sldMk cId="3226239818" sldId="258"/>
            <ac:grpSpMk id="55" creationId="{0A30B600-877F-7746-B57D-25C3B476FE7A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48.419" v="197"/>
          <ac:grpSpMkLst>
            <pc:docMk/>
            <pc:sldMk cId="3226239818" sldId="258"/>
            <ac:grpSpMk id="58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37:48.419" v="197"/>
          <ac:grpSpMkLst>
            <pc:docMk/>
            <pc:sldMk cId="3226239818" sldId="258"/>
            <ac:grpSpMk id="65" creationId="{75BEF7CB-BB00-3345-8542-8F0FAFE1C48B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3:58.772" v="207"/>
          <ac:grpSpMkLst>
            <pc:docMk/>
            <pc:sldMk cId="3226239818" sldId="258"/>
            <ac:grpSpMk id="69" creationId="{0A30B600-877F-7746-B57D-25C3B476FE7A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4:11.460" v="209"/>
          <ac:grpSpMkLst>
            <pc:docMk/>
            <pc:sldMk cId="3226239818" sldId="258"/>
            <ac:grpSpMk id="73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4:11.460" v="209"/>
          <ac:grpSpMkLst>
            <pc:docMk/>
            <pc:sldMk cId="3226239818" sldId="258"/>
            <ac:grpSpMk id="92" creationId="{0A30B600-877F-7746-B57D-25C3B476FE7A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4:17.820" v="211"/>
          <ac:grpSpMkLst>
            <pc:docMk/>
            <pc:sldMk cId="3226239818" sldId="258"/>
            <ac:grpSpMk id="102" creationId="{F0CAFDA3-320A-C24D-A7A1-20C1267EC987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44:17.820" v="211"/>
          <ac:grpSpMkLst>
            <pc:docMk/>
            <pc:sldMk cId="3226239818" sldId="258"/>
            <ac:grpSpMk id="105" creationId="{E9EEDFCB-2A3D-724C-808B-F598214AFD09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44:17.835" v="212"/>
          <ac:grpSpMkLst>
            <pc:docMk/>
            <pc:sldMk cId="3226239818" sldId="258"/>
            <ac:grpSpMk id="108" creationId="{F0CAFDA3-320A-C24D-A7A1-20C1267EC987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44:17.835" v="212"/>
          <ac:grpSpMkLst>
            <pc:docMk/>
            <pc:sldMk cId="3226239818" sldId="258"/>
            <ac:grpSpMk id="111" creationId="{0A30B600-877F-7746-B57D-25C3B476FE7A}"/>
          </ac:grpSpMkLst>
        </pc:grpChg>
        <pc:cxnChg chg="add del">
          <ac:chgData name="Stefan Mladenovic" userId="S::stefanm.ladenovic@elfak.rs::d9b02f86-2f20-4e98-a60a-f49f09383daf" providerId="AD" clId="Web-{EB9ECFE2-8936-3025-6F6F-7C880CDACCF6}" dt="2024-05-25T09:37:42.810" v="193"/>
          <ac:cxnSpMkLst>
            <pc:docMk/>
            <pc:sldMk cId="3226239818" sldId="258"/>
            <ac:cxnSpMk id="10" creationId="{BA7C2670-8081-9C42-82A1-23BBFAEAAABC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45.903" v="195"/>
          <ac:cxnSpMkLst>
            <pc:docMk/>
            <pc:sldMk cId="3226239818" sldId="258"/>
            <ac:cxnSpMk id="18" creationId="{BE2AC807-9FDE-674F-84BF-EC319D683243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37.153" v="191"/>
          <ac:cxnSpMkLst>
            <pc:docMk/>
            <pc:sldMk cId="3226239818" sldId="258"/>
            <ac:cxnSpMk id="34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37.153" v="191"/>
          <ac:cxnSpMkLst>
            <pc:docMk/>
            <pc:sldMk cId="3226239818" sldId="258"/>
            <ac:cxnSpMk id="38" creationId="{BA7C2670-8081-9C42-82A1-23BBFAEAAABC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48.419" v="197"/>
          <ac:cxnSpMkLst>
            <pc:docMk/>
            <pc:sldMk cId="3226239818" sldId="258"/>
            <ac:cxnSpMk id="62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37:48.419" v="197"/>
          <ac:cxnSpMkLst>
            <pc:docMk/>
            <pc:sldMk cId="3226239818" sldId="258"/>
            <ac:cxnSpMk id="64" creationId="{BA7C2670-8081-9C42-82A1-23BBFAEAAABC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3:58.772" v="207"/>
          <ac:cxnSpMkLst>
            <pc:docMk/>
            <pc:sldMk cId="3226239818" sldId="258"/>
            <ac:cxnSpMk id="71" creationId="{BE2AC807-9FDE-674F-84BF-EC319D683243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4:11.460" v="209"/>
          <ac:cxnSpMkLst>
            <pc:docMk/>
            <pc:sldMk cId="3226239818" sldId="258"/>
            <ac:cxnSpMk id="88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4:11.460" v="209"/>
          <ac:cxnSpMkLst>
            <pc:docMk/>
            <pc:sldMk cId="3226239818" sldId="258"/>
            <ac:cxnSpMk id="100" creationId="{BE2AC807-9FDE-674F-84BF-EC319D683243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4:17.820" v="211"/>
          <ac:cxnSpMkLst>
            <pc:docMk/>
            <pc:sldMk cId="3226239818" sldId="258"/>
            <ac:cxnSpMk id="103" creationId="{8231D73A-BA91-794F-8C09-4F4B41A6D08B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44:17.820" v="211"/>
          <ac:cxnSpMkLst>
            <pc:docMk/>
            <pc:sldMk cId="3226239818" sldId="258"/>
            <ac:cxnSpMk id="106" creationId="{8C393749-7AE6-1341-8D2D-3F0369850FF2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44:17.835" v="212"/>
          <ac:cxnSpMkLst>
            <pc:docMk/>
            <pc:sldMk cId="3226239818" sldId="258"/>
            <ac:cxnSpMk id="109" creationId="{8231D73A-BA91-794F-8C09-4F4B41A6D08B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44:17.835" v="212"/>
          <ac:cxnSpMkLst>
            <pc:docMk/>
            <pc:sldMk cId="3226239818" sldId="258"/>
            <ac:cxnSpMk id="112" creationId="{BE2AC807-9FDE-674F-84BF-EC319D683243}"/>
          </ac:cxnSpMkLst>
        </pc:cxnChg>
      </pc:sldChg>
      <pc:sldChg chg="new">
        <pc:chgData name="Stefan Mladenovic" userId="S::stefanm.ladenovic@elfak.rs::d9b02f86-2f20-4e98-a60a-f49f09383daf" providerId="AD" clId="Web-{EB9ECFE2-8936-3025-6F6F-7C880CDACCF6}" dt="2024-05-25T09:53:44.209" v="260"/>
        <pc:sldMkLst>
          <pc:docMk/>
          <pc:sldMk cId="2899302200" sldId="259"/>
        </pc:sldMkLst>
      </pc:sldChg>
      <pc:sldChg chg="addSp delSp modSp new mod setBg">
        <pc:chgData name="Stefan Mladenovic" userId="S::stefanm.ladenovic@elfak.rs::d9b02f86-2f20-4e98-a60a-f49f09383daf" providerId="AD" clId="Web-{EB9ECFE2-8936-3025-6F6F-7C880CDACCF6}" dt="2024-05-25T10:06:50.072" v="371" actId="20577"/>
        <pc:sldMkLst>
          <pc:docMk/>
          <pc:sldMk cId="839672489" sldId="260"/>
        </pc:sldMkLst>
        <pc:spChg chg="add del mod">
          <ac:chgData name="Stefan Mladenovic" userId="S::stefanm.ladenovic@elfak.rs::d9b02f86-2f20-4e98-a60a-f49f09383daf" providerId="AD" clId="Web-{EB9ECFE2-8936-3025-6F6F-7C880CDACCF6}" dt="2024-05-25T09:55:13.727" v="265"/>
          <ac:spMkLst>
            <pc:docMk/>
            <pc:sldMk cId="839672489" sldId="260"/>
            <ac:spMk id="2" creationId="{D7F837D4-89AF-2483-7DC3-E6B591690968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5:25.649" v="268"/>
          <ac:spMkLst>
            <pc:docMk/>
            <pc:sldMk cId="839672489" sldId="260"/>
            <ac:spMk id="3" creationId="{88C9155B-090F-7D13-E666-3814C1C5B71B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09:59:23.171" v="306"/>
          <ac:spMkLst>
            <pc:docMk/>
            <pc:sldMk cId="839672489" sldId="260"/>
            <ac:spMk id="4" creationId="{D7F837D4-89AF-2483-7DC3-E6B591690968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9:33.890" v="308"/>
          <ac:spMkLst>
            <pc:docMk/>
            <pc:sldMk cId="839672489" sldId="260"/>
            <ac:spMk id="5" creationId="{D7F837D4-89AF-2483-7DC3-E6B591690968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9:36.905" v="310"/>
          <ac:spMkLst>
            <pc:docMk/>
            <pc:sldMk cId="839672489" sldId="260"/>
            <ac:spMk id="6" creationId="{D7F837D4-89AF-2483-7DC3-E6B591690968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10:03:26.395" v="336"/>
          <ac:spMkLst>
            <pc:docMk/>
            <pc:sldMk cId="839672489" sldId="260"/>
            <ac:spMk id="10" creationId="{75D56B3F-169B-8AA9-DDA5-CB1A7E66D83A}"/>
          </ac:spMkLst>
        </pc:spChg>
        <pc:spChg chg="add del mod">
          <ac:chgData name="Stefan Mladenovic" userId="S::stefanm.ladenovic@elfak.rs::d9b02f86-2f20-4e98-a60a-f49f09383daf" providerId="AD" clId="Web-{EB9ECFE2-8936-3025-6F6F-7C880CDACCF6}" dt="2024-05-25T10:05:55.024" v="356"/>
          <ac:spMkLst>
            <pc:docMk/>
            <pc:sldMk cId="839672489" sldId="260"/>
            <ac:spMk id="11" creationId="{DE40A496-16DC-4564-7309-5F948CDE9889}"/>
          </ac:spMkLst>
        </pc:spChg>
        <pc:spChg chg="add del topLvl">
          <ac:chgData name="Stefan Mladenovic" userId="S::stefanm.ladenovic@elfak.rs::d9b02f86-2f20-4e98-a60a-f49f09383daf" providerId="AD" clId="Web-{EB9ECFE2-8936-3025-6F6F-7C880CDACCF6}" dt="2024-05-25T10:03:24.552" v="335"/>
          <ac:spMkLst>
            <pc:docMk/>
            <pc:sldMk cId="839672489" sldId="260"/>
            <ac:spMk id="13" creationId="{F1C83E93-2B80-4E4D-EA27-08EE120CEBA1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2:56.301" v="320"/>
          <ac:spMkLst>
            <pc:docMk/>
            <pc:sldMk cId="839672489" sldId="260"/>
            <ac:spMk id="17" creationId="{97550082-D118-CA34-6524-433DAE757FB6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2:56.301" v="320"/>
          <ac:spMkLst>
            <pc:docMk/>
            <pc:sldMk cId="839672489" sldId="260"/>
            <ac:spMk id="18" creationId="{32C77757-BC03-ABDB-7CDA-0B92A053C211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2:56.301" v="320"/>
          <ac:spMkLst>
            <pc:docMk/>
            <pc:sldMk cId="839672489" sldId="260"/>
            <ac:spMk id="19" creationId="{4132E405-12F2-F982-CE53-206ADD2940E8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2:56.301" v="320"/>
          <ac:spMkLst>
            <pc:docMk/>
            <pc:sldMk cId="839672489" sldId="260"/>
            <ac:spMk id="20" creationId="{D7CA4BF0-6982-B443-5CBD-5EDFA159B748}"/>
          </ac:spMkLst>
        </pc:spChg>
        <pc:spChg chg="add mod">
          <ac:chgData name="Stefan Mladenovic" userId="S::stefanm.ladenovic@elfak.rs::d9b02f86-2f20-4e98-a60a-f49f09383daf" providerId="AD" clId="Web-{EB9ECFE2-8936-3025-6F6F-7C880CDACCF6}" dt="2024-05-25T10:06:50.072" v="371" actId="20577"/>
          <ac:spMkLst>
            <pc:docMk/>
            <pc:sldMk cId="839672489" sldId="260"/>
            <ac:spMk id="21" creationId="{9F9D44CD-6F64-5DEB-E89D-FF4C16B3F5F2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10:03:59.631" v="341"/>
          <ac:spMkLst>
            <pc:docMk/>
            <pc:sldMk cId="839672489" sldId="260"/>
            <ac:spMk id="53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10:03:59.615" v="340"/>
          <ac:spMkLst>
            <pc:docMk/>
            <pc:sldMk cId="839672489" sldId="260"/>
            <ac:spMk id="94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10:03:59.631" v="341"/>
          <ac:spMkLst>
            <pc:docMk/>
            <pc:sldMk cId="839672489" sldId="260"/>
            <ac:spMk id="109" creationId="{4EFE82FE-7465-AE46-88DF-34D347E83B84}"/>
          </ac:spMkLst>
        </pc:spChg>
        <pc:grpChg chg="add del mod">
          <ac:chgData name="Stefan Mladenovic" userId="S::stefanm.ladenovic@elfak.rs::d9b02f86-2f20-4e98-a60a-f49f09383daf" providerId="AD" clId="Web-{EB9ECFE2-8936-3025-6F6F-7C880CDACCF6}" dt="2024-05-25T10:03:24.552" v="335"/>
          <ac:grpSpMkLst>
            <pc:docMk/>
            <pc:sldMk cId="839672489" sldId="260"/>
            <ac:grpSpMk id="9" creationId="{A698F65C-DE95-FD27-F044-65288D51A9F7}"/>
          </ac:grpSpMkLst>
        </pc:grpChg>
        <pc:grpChg chg="add del mod ord topLvl">
          <ac:chgData name="Stefan Mladenovic" userId="S::stefanm.ladenovic@elfak.rs::d9b02f86-2f20-4e98-a60a-f49f09383daf" providerId="AD" clId="Web-{EB9ECFE2-8936-3025-6F6F-7C880CDACCF6}" dt="2024-05-25T10:03:40.974" v="338"/>
          <ac:grpSpMkLst>
            <pc:docMk/>
            <pc:sldMk cId="839672489" sldId="260"/>
            <ac:grpSpMk id="14" creationId="{ED020D22-2196-3515-1474-8167061AC209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10:02:56.301" v="320"/>
          <ac:grpSpMkLst>
            <pc:docMk/>
            <pc:sldMk cId="839672489" sldId="260"/>
            <ac:grpSpMk id="15" creationId="{B7766B3C-3BAD-4E2D-5F4C-93E03644ADEC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10:02:56.301" v="320"/>
          <ac:grpSpMkLst>
            <pc:docMk/>
            <pc:sldMk cId="839672489" sldId="260"/>
            <ac:grpSpMk id="16" creationId="{AC989109-F7B4-724B-075B-545F34ABA046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10:03:59.631" v="341"/>
          <ac:grpSpMkLst>
            <pc:docMk/>
            <pc:sldMk cId="839672489" sldId="260"/>
            <ac:grpSpMk id="25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10:03:59.631" v="341"/>
          <ac:grpSpMkLst>
            <pc:docMk/>
            <pc:sldMk cId="839672489" sldId="260"/>
            <ac:grpSpMk id="55" creationId="{BCFFF971-DAC9-F44B-9F22-4B030B6B61B3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10:03:59.615" v="340"/>
          <ac:grpSpMkLst>
            <pc:docMk/>
            <pc:sldMk cId="839672489" sldId="260"/>
            <ac:grpSpMk id="66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10:03:59.615" v="340"/>
          <ac:grpSpMkLst>
            <pc:docMk/>
            <pc:sldMk cId="839672489" sldId="260"/>
            <ac:grpSpMk id="96" creationId="{66F2B51C-9578-EB41-A17E-FFF9D491ADA0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10:03:59.631" v="341"/>
          <ac:grpSpMkLst>
            <pc:docMk/>
            <pc:sldMk cId="839672489" sldId="260"/>
            <ac:grpSpMk id="107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10:03:59.631" v="341"/>
          <ac:grpSpMkLst>
            <pc:docMk/>
            <pc:sldMk cId="839672489" sldId="260"/>
            <ac:grpSpMk id="110" creationId="{26C321DA-1EDE-3E4B-8B73-6477B2C6D046}"/>
          </ac:grpSpMkLst>
        </pc:grpChg>
        <pc:picChg chg="add del mod">
          <ac:chgData name="Stefan Mladenovic" userId="S::stefanm.ladenovic@elfak.rs::d9b02f86-2f20-4e98-a60a-f49f09383daf" providerId="AD" clId="Web-{EB9ECFE2-8936-3025-6F6F-7C880CDACCF6}" dt="2024-05-25T10:01:00.907" v="317"/>
          <ac:picMkLst>
            <pc:docMk/>
            <pc:sldMk cId="839672489" sldId="260"/>
            <ac:picMk id="7" creationId="{46DC8515-701B-4AD2-E0EF-DE25564F50C7}"/>
          </ac:picMkLst>
        </pc:picChg>
        <pc:picChg chg="add del mod">
          <ac:chgData name="Stefan Mladenovic" userId="S::stefanm.ladenovic@elfak.rs::d9b02f86-2f20-4e98-a60a-f49f09383daf" providerId="AD" clId="Web-{EB9ECFE2-8936-3025-6F6F-7C880CDACCF6}" dt="2024-05-25T10:02:55.598" v="319"/>
          <ac:picMkLst>
            <pc:docMk/>
            <pc:sldMk cId="839672489" sldId="260"/>
            <ac:picMk id="8" creationId="{A6BD9939-71B7-4285-2F77-070F2F8B0E71}"/>
          </ac:picMkLst>
        </pc:picChg>
        <pc:picChg chg="add mod">
          <ac:chgData name="Stefan Mladenovic" userId="S::stefanm.ladenovic@elfak.rs::d9b02f86-2f20-4e98-a60a-f49f09383daf" providerId="AD" clId="Web-{EB9ECFE2-8936-3025-6F6F-7C880CDACCF6}" dt="2024-05-25T10:03:59.631" v="341"/>
          <ac:picMkLst>
            <pc:docMk/>
            <pc:sldMk cId="839672489" sldId="260"/>
            <ac:picMk id="12" creationId="{5CDC5A77-24FE-2119-E27C-22563DB354D1}"/>
          </ac:picMkLst>
        </pc:picChg>
        <pc:cxnChg chg="add del">
          <ac:chgData name="Stefan Mladenovic" userId="S::stefanm.ladenovic@elfak.rs::d9b02f86-2f20-4e98-a60a-f49f09383daf" providerId="AD" clId="Web-{EB9ECFE2-8936-3025-6F6F-7C880CDACCF6}" dt="2024-05-25T10:03:59.631" v="341"/>
          <ac:cxnSpMkLst>
            <pc:docMk/>
            <pc:sldMk cId="839672489" sldId="260"/>
            <ac:cxnSpMk id="51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10:03:59.631" v="341"/>
          <ac:cxnSpMkLst>
            <pc:docMk/>
            <pc:sldMk cId="839672489" sldId="260"/>
            <ac:cxnSpMk id="61" creationId="{51D4F49C-5EE1-6C4F-858E-AE02CC2CD5BB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10:03:59.615" v="340"/>
          <ac:cxnSpMkLst>
            <pc:docMk/>
            <pc:sldMk cId="839672489" sldId="260"/>
            <ac:cxnSpMk id="92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10:03:59.615" v="340"/>
          <ac:cxnSpMkLst>
            <pc:docMk/>
            <pc:sldMk cId="839672489" sldId="260"/>
            <ac:cxnSpMk id="105" creationId="{EEA70831-9A8D-3B4D-8EA5-EE32F93E94E9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10:03:59.631" v="341"/>
          <ac:cxnSpMkLst>
            <pc:docMk/>
            <pc:sldMk cId="839672489" sldId="260"/>
            <ac:cxnSpMk id="108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10:03:59.631" v="341"/>
          <ac:cxnSpMkLst>
            <pc:docMk/>
            <pc:sldMk cId="839672489" sldId="260"/>
            <ac:cxnSpMk id="111" creationId="{EEA70831-9A8D-3B4D-8EA5-EE32F93E94E9}"/>
          </ac:cxnSpMkLst>
        </pc:cxnChg>
      </pc:sldChg>
      <pc:sldChg chg="addSp delSp modSp new mod setBg setClrOvrMap">
        <pc:chgData name="Stefan Mladenovic" userId="S::stefanm.ladenovic@elfak.rs::d9b02f86-2f20-4e98-a60a-f49f09383daf" providerId="AD" clId="Web-{EB9ECFE2-8936-3025-6F6F-7C880CDACCF6}" dt="2024-05-25T09:58:54.935" v="305"/>
        <pc:sldMkLst>
          <pc:docMk/>
          <pc:sldMk cId="3010528732" sldId="261"/>
        </pc:sldMkLst>
        <pc:spChg chg="mod">
          <ac:chgData name="Stefan Mladenovic" userId="S::stefanm.ladenovic@elfak.rs::d9b02f86-2f20-4e98-a60a-f49f09383daf" providerId="AD" clId="Web-{EB9ECFE2-8936-3025-6F6F-7C880CDACCF6}" dt="2024-05-25T09:58:54.935" v="305"/>
          <ac:spMkLst>
            <pc:docMk/>
            <pc:sldMk cId="3010528732" sldId="261"/>
            <ac:spMk id="2" creationId="{D3482977-D0E8-DB24-84AC-3C14EEB4353E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7:45.137" v="291"/>
          <ac:spMkLst>
            <pc:docMk/>
            <pc:sldMk cId="3010528732" sldId="261"/>
            <ac:spMk id="35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54.935" v="305"/>
          <ac:spMkLst>
            <pc:docMk/>
            <pc:sldMk cId="3010528732" sldId="261"/>
            <ac:spMk id="67" creationId="{4EFE82FE-7465-AE46-88DF-34D347E83B84}"/>
          </ac:spMkLst>
        </pc:spChg>
        <pc:spChg chg="add">
          <ac:chgData name="Stefan Mladenovic" userId="S::stefanm.ladenovic@elfak.rs::d9b02f86-2f20-4e98-a60a-f49f09383daf" providerId="AD" clId="Web-{EB9ECFE2-8936-3025-6F6F-7C880CDACCF6}" dt="2024-05-25T09:58:54.935" v="305"/>
          <ac:spMkLst>
            <pc:docMk/>
            <pc:sldMk cId="3010528732" sldId="261"/>
            <ac:spMk id="102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45.310" v="300"/>
          <ac:spMkLst>
            <pc:docMk/>
            <pc:sldMk cId="3010528732" sldId="261"/>
            <ac:spMk id="103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45.310" v="300"/>
          <ac:spMkLst>
            <pc:docMk/>
            <pc:sldMk cId="3010528732" sldId="261"/>
            <ac:spMk id="105" creationId="{B4F75AE3-A3AC-DE4C-98FE-EC9DC3BF8DA5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48.045" v="302"/>
          <ac:spMkLst>
            <pc:docMk/>
            <pc:sldMk cId="3010528732" sldId="261"/>
            <ac:spMk id="120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48.045" v="302"/>
          <ac:spMkLst>
            <pc:docMk/>
            <pc:sldMk cId="3010528732" sldId="261"/>
            <ac:spMk id="122" creationId="{8B80D579-AC08-8D49-BB6A-21123F80B589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54.920" v="304"/>
          <ac:spMkLst>
            <pc:docMk/>
            <pc:sldMk cId="3010528732" sldId="261"/>
            <ac:spMk id="128" creationId="{4EFE82FE-7465-AE46-88DF-34D347E83B84}"/>
          </ac:spMkLst>
        </pc:spChg>
        <pc:spChg chg="add del">
          <ac:chgData name="Stefan Mladenovic" userId="S::stefanm.ladenovic@elfak.rs::d9b02f86-2f20-4e98-a60a-f49f09383daf" providerId="AD" clId="Web-{EB9ECFE2-8936-3025-6F6F-7C880CDACCF6}" dt="2024-05-25T09:58:54.920" v="304"/>
          <ac:spMkLst>
            <pc:docMk/>
            <pc:sldMk cId="3010528732" sldId="261"/>
            <ac:spMk id="130" creationId="{B4F75AE3-A3AC-DE4C-98FE-EC9DC3BF8DA5}"/>
          </ac:spMkLst>
        </pc:spChg>
        <pc:grpChg chg="add del">
          <ac:chgData name="Stefan Mladenovic" userId="S::stefanm.ladenovic@elfak.rs::d9b02f86-2f20-4e98-a60a-f49f09383daf" providerId="AD" clId="Web-{EB9ECFE2-8936-3025-6F6F-7C880CDACCF6}" dt="2024-05-25T09:57:45.137" v="291"/>
          <ac:grpSpMkLst>
            <pc:docMk/>
            <pc:sldMk cId="3010528732" sldId="261"/>
            <ac:grpSpMk id="7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7:45.137" v="291"/>
          <ac:grpSpMkLst>
            <pc:docMk/>
            <pc:sldMk cId="3010528732" sldId="261"/>
            <ac:grpSpMk id="39" creationId="{A6B8E30F-B99D-4646-9EF5-E882312911A7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54.935" v="305"/>
          <ac:grpSpMkLst>
            <pc:docMk/>
            <pc:sldMk cId="3010528732" sldId="261"/>
            <ac:grpSpMk id="65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54.935" v="305"/>
          <ac:grpSpMkLst>
            <pc:docMk/>
            <pc:sldMk cId="3010528732" sldId="261"/>
            <ac:grpSpMk id="69" creationId="{1C054FC3-922A-EC40-AC25-A59AF5378B18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58:54.935" v="305"/>
          <ac:grpSpMkLst>
            <pc:docMk/>
            <pc:sldMk cId="3010528732" sldId="261"/>
            <ac:grpSpMk id="74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45.310" v="300"/>
          <ac:grpSpMkLst>
            <pc:docMk/>
            <pc:sldMk cId="3010528732" sldId="261"/>
            <ac:grpSpMk id="75" creationId="{EB46B8FB-F6A2-5F47-A6CD-A7E17E69270F}"/>
          </ac:grpSpMkLst>
        </pc:grpChg>
        <pc:grpChg chg="add">
          <ac:chgData name="Stefan Mladenovic" userId="S::stefanm.ladenovic@elfak.rs::d9b02f86-2f20-4e98-a60a-f49f09383daf" providerId="AD" clId="Web-{EB9ECFE2-8936-3025-6F6F-7C880CDACCF6}" dt="2024-05-25T09:58:54.935" v="305"/>
          <ac:grpSpMkLst>
            <pc:docMk/>
            <pc:sldMk cId="3010528732" sldId="261"/>
            <ac:grpSpMk id="106" creationId="{1C054FC3-922A-EC40-AC25-A59AF5378B18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45.310" v="300"/>
          <ac:grpSpMkLst>
            <pc:docMk/>
            <pc:sldMk cId="3010528732" sldId="261"/>
            <ac:grpSpMk id="109" creationId="{44406D7A-DB1A-D940-8AD1-93FAF9DD7199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48.045" v="302"/>
          <ac:grpSpMkLst>
            <pc:docMk/>
            <pc:sldMk cId="3010528732" sldId="261"/>
            <ac:grpSpMk id="118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48.045" v="302"/>
          <ac:grpSpMkLst>
            <pc:docMk/>
            <pc:sldMk cId="3010528732" sldId="261"/>
            <ac:grpSpMk id="124" creationId="{44406D7A-DB1A-D940-8AD1-93FAF9DD7199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54.920" v="304"/>
          <ac:grpSpMkLst>
            <pc:docMk/>
            <pc:sldMk cId="3010528732" sldId="261"/>
            <ac:grpSpMk id="126" creationId="{EB46B8FB-F6A2-5F47-A6CD-A7E17E69270F}"/>
          </ac:grpSpMkLst>
        </pc:grpChg>
        <pc:grpChg chg="add del">
          <ac:chgData name="Stefan Mladenovic" userId="S::stefanm.ladenovic@elfak.rs::d9b02f86-2f20-4e98-a60a-f49f09383daf" providerId="AD" clId="Web-{EB9ECFE2-8936-3025-6F6F-7C880CDACCF6}" dt="2024-05-25T09:58:54.920" v="304"/>
          <ac:grpSpMkLst>
            <pc:docMk/>
            <pc:sldMk cId="3010528732" sldId="261"/>
            <ac:grpSpMk id="131" creationId="{44406D7A-DB1A-D940-8AD1-93FAF9DD7199}"/>
          </ac:grpSpMkLst>
        </pc:grpChg>
        <pc:picChg chg="add del">
          <ac:chgData name="Stefan Mladenovic" userId="S::stefanm.ladenovic@elfak.rs::d9b02f86-2f20-4e98-a60a-f49f09383daf" providerId="AD" clId="Web-{EB9ECFE2-8936-3025-6F6F-7C880CDACCF6}" dt="2024-05-25T09:58:45.310" v="300"/>
          <ac:picMkLst>
            <pc:docMk/>
            <pc:sldMk cId="3010528732" sldId="261"/>
            <ac:picMk id="71" creationId="{A3A62B65-0D93-6065-1E59-F461FC6BA451}"/>
          </ac:picMkLst>
        </pc:picChg>
        <pc:picChg chg="add del">
          <ac:chgData name="Stefan Mladenovic" userId="S::stefanm.ladenovic@elfak.rs::d9b02f86-2f20-4e98-a60a-f49f09383daf" providerId="AD" clId="Web-{EB9ECFE2-8936-3025-6F6F-7C880CDACCF6}" dt="2024-05-25T09:58:48.045" v="302"/>
          <ac:picMkLst>
            <pc:docMk/>
            <pc:sldMk cId="3010528732" sldId="261"/>
            <ac:picMk id="121" creationId="{DE4CB9E4-9AAD-AC23-E6A1-9B187FD66002}"/>
          </ac:picMkLst>
        </pc:picChg>
        <pc:picChg chg="add del">
          <ac:chgData name="Stefan Mladenovic" userId="S::stefanm.ladenovic@elfak.rs::d9b02f86-2f20-4e98-a60a-f49f09383daf" providerId="AD" clId="Web-{EB9ECFE2-8936-3025-6F6F-7C880CDACCF6}" dt="2024-05-25T09:58:54.920" v="304"/>
          <ac:picMkLst>
            <pc:docMk/>
            <pc:sldMk cId="3010528732" sldId="261"/>
            <ac:picMk id="129" creationId="{3D63DDE8-3F7D-8CD7-0A44-0A7B6A8D31B5}"/>
          </ac:picMkLst>
        </pc:picChg>
        <pc:cxnChg chg="add del">
          <ac:chgData name="Stefan Mladenovic" userId="S::stefanm.ladenovic@elfak.rs::d9b02f86-2f20-4e98-a60a-f49f09383daf" providerId="AD" clId="Web-{EB9ECFE2-8936-3025-6F6F-7C880CDACCF6}" dt="2024-05-25T09:57:45.137" v="291"/>
          <ac:cxnSpMkLst>
            <pc:docMk/>
            <pc:sldMk cId="3010528732" sldId="261"/>
            <ac:cxnSpMk id="33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7:45.137" v="291"/>
          <ac:cxnSpMkLst>
            <pc:docMk/>
            <pc:sldMk cId="3010528732" sldId="261"/>
            <ac:cxnSpMk id="37" creationId="{EEA70831-9A8D-3B4D-8EA5-EE32F93E94E9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54.935" v="305"/>
          <ac:cxnSpMkLst>
            <pc:docMk/>
            <pc:sldMk cId="3010528732" sldId="261"/>
            <ac:cxnSpMk id="66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54.935" v="305"/>
          <ac:cxnSpMkLst>
            <pc:docMk/>
            <pc:sldMk cId="3010528732" sldId="261"/>
            <ac:cxnSpMk id="68" creationId="{BA7C2670-8081-9C42-82A1-23BBFAEAAABC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58:54.935" v="305"/>
          <ac:cxnSpMkLst>
            <pc:docMk/>
            <pc:sldMk cId="3010528732" sldId="261"/>
            <ac:cxnSpMk id="100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45.310" v="300"/>
          <ac:cxnSpMkLst>
            <pc:docMk/>
            <pc:sldMk cId="3010528732" sldId="261"/>
            <ac:cxnSpMk id="101" creationId="{D33A3282-0389-C547-8CA6-7F3E7F27B34D}"/>
          </ac:cxnSpMkLst>
        </pc:cxnChg>
        <pc:cxnChg chg="add">
          <ac:chgData name="Stefan Mladenovic" userId="S::stefanm.ladenovic@elfak.rs::d9b02f86-2f20-4e98-a60a-f49f09383daf" providerId="AD" clId="Web-{EB9ECFE2-8936-3025-6F6F-7C880CDACCF6}" dt="2024-05-25T09:58:54.935" v="305"/>
          <ac:cxnSpMkLst>
            <pc:docMk/>
            <pc:sldMk cId="3010528732" sldId="261"/>
            <ac:cxnSpMk id="104" creationId="{BA7C2670-8081-9C42-82A1-23BBFAEAAABC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45.310" v="300"/>
          <ac:cxnSpMkLst>
            <pc:docMk/>
            <pc:sldMk cId="3010528732" sldId="261"/>
            <ac:cxnSpMk id="107" creationId="{41C79BB7-CCAB-2243-9830-5569626C4D01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48.045" v="302"/>
          <ac:cxnSpMkLst>
            <pc:docMk/>
            <pc:sldMk cId="3010528732" sldId="261"/>
            <ac:cxnSpMk id="119" creationId="{D33A3282-0389-C547-8CA6-7F3E7F27B34D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48.045" v="302"/>
          <ac:cxnSpMkLst>
            <pc:docMk/>
            <pc:sldMk cId="3010528732" sldId="261"/>
            <ac:cxnSpMk id="123" creationId="{EC392F51-F23E-E242-9750-A5B1F128E573}"/>
          </ac:cxnSpMkLst>
        </pc:cxnChg>
        <pc:cxnChg chg="add del">
          <ac:chgData name="Stefan Mladenovic" userId="S::stefanm.ladenovic@elfak.rs::d9b02f86-2f20-4e98-a60a-f49f09383daf" providerId="AD" clId="Web-{EB9ECFE2-8936-3025-6F6F-7C880CDACCF6}" dt="2024-05-25T09:58:54.920" v="304"/>
          <ac:cxnSpMkLst>
            <pc:docMk/>
            <pc:sldMk cId="3010528732" sldId="261"/>
            <ac:cxnSpMk id="127" creationId="{D33A3282-0389-C547-8CA6-7F3E7F27B34D}"/>
          </ac:cxnSpMkLst>
        </pc:cxnChg>
      </pc:sldChg>
      <pc:sldMasterChg chg="del delSldLayout">
        <pc:chgData name="Stefan Mladenovic" userId="S::stefanm.ladenovic@elfak.rs::d9b02f86-2f20-4e98-a60a-f49f09383daf" providerId="AD" clId="Web-{EB9ECFE2-8936-3025-6F6F-7C880CDACCF6}" dt="2024-05-25T08:06:08.600" v="0"/>
        <pc:sldMasterMkLst>
          <pc:docMk/>
          <pc:sldMasterMk cId="2694809886" sldId="2147483648"/>
        </pc:sldMasterMkLst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1082658918" sldId="2147483649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886954500" sldId="2147483650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2359007608" sldId="2147483651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783060489" sldId="2147483652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1481488179" sldId="2147483653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839274352" sldId="2147483654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3147506243" sldId="2147483655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1410763909" sldId="2147483656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3483497340" sldId="2147483657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376506935" sldId="2147483658"/>
          </pc:sldLayoutMkLst>
        </pc:sldLayoutChg>
        <pc:sldLayoutChg chg="del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2694809886" sldId="2147483648"/>
            <pc:sldLayoutMk cId="70337509" sldId="2147483659"/>
          </pc:sldLayoutMkLst>
        </pc:sldLayoutChg>
      </pc:sldMasterChg>
      <pc:sldMasterChg chg="add addSldLayout">
        <pc:chgData name="Stefan Mladenovic" userId="S::stefanm.ladenovic@elfak.rs::d9b02f86-2f20-4e98-a60a-f49f09383daf" providerId="AD" clId="Web-{EB9ECFE2-8936-3025-6F6F-7C880CDACCF6}" dt="2024-05-25T08:06:08.600" v="0"/>
        <pc:sldMasterMkLst>
          <pc:docMk/>
          <pc:sldMasterMk cId="3064989359" sldId="2147483699"/>
        </pc:sldMasterMkLst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61551645" sldId="2147483688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855697252" sldId="2147483689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7295396" sldId="2147483690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3657998594" sldId="2147483691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88525659" sldId="2147483692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786096779" sldId="2147483693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12615086" sldId="2147483694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1469686448" sldId="2147483695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303243031" sldId="2147483696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2128673539" sldId="2147483697"/>
          </pc:sldLayoutMkLst>
        </pc:sldLayoutChg>
        <pc:sldLayoutChg chg="add">
          <pc:chgData name="Stefan Mladenovic" userId="S::stefanm.ladenovic@elfak.rs::d9b02f86-2f20-4e98-a60a-f49f09383daf" providerId="AD" clId="Web-{EB9ECFE2-8936-3025-6F6F-7C880CDACCF6}" dt="2024-05-25T08:06:08.600" v="0"/>
          <pc:sldLayoutMkLst>
            <pc:docMk/>
            <pc:sldMasterMk cId="3064989359" sldId="2147483699"/>
            <pc:sldLayoutMk cId="4103989473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6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98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69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99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09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68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4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4945370" y="1590810"/>
            <a:ext cx="6479629" cy="2866405"/>
          </a:xfrm>
        </p:spPr>
        <p:txBody>
          <a:bodyPr>
            <a:normAutofit/>
          </a:bodyPr>
          <a:lstStyle/>
          <a:p>
            <a:pPr algn="ctr"/>
            <a:r>
              <a:rPr lang="sr-Latn-RS" sz="3200" b="0">
                <a:latin typeface="Calibri"/>
                <a:ea typeface="+mj-lt"/>
                <a:cs typeface="+mj-lt"/>
              </a:rPr>
              <a:t>Obrada transakcija, planovi izvršavanja </a:t>
            </a:r>
            <a:r>
              <a:rPr lang="sr-Latn-RS" sz="3400" b="0">
                <a:latin typeface="Calibri"/>
                <a:ea typeface="+mj-lt"/>
                <a:cs typeface="+mj-lt"/>
              </a:rPr>
              <a:t>transakcija</a:t>
            </a:r>
            <a:r>
              <a:rPr lang="sr-Latn-RS" sz="3200" b="0">
                <a:latin typeface="Calibri"/>
                <a:ea typeface="+mj-lt"/>
                <a:cs typeface="+mj-lt"/>
              </a:rPr>
              <a:t>, izolacija i zaključavanje kod MS SQL baze podataka</a:t>
            </a:r>
            <a:endParaRPr lang="sr-Latn-RS" sz="3200">
              <a:latin typeface="Calibri"/>
              <a:cs typeface="Calibri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8803751" y="5250857"/>
            <a:ext cx="2959915" cy="1547748"/>
          </a:xfrm>
        </p:spPr>
        <p:txBody>
          <a:bodyPr>
            <a:normAutofit/>
          </a:bodyPr>
          <a:lstStyle/>
          <a:p>
            <a:endParaRPr lang="sr-Latn-RS" sz="1800"/>
          </a:p>
          <a:p>
            <a:endParaRPr lang="sr-Latn-RS" sz="1800">
              <a:ea typeface="+mn-lt"/>
              <a:cs typeface="+mn-lt"/>
            </a:endParaRPr>
          </a:p>
          <a:p>
            <a:r>
              <a:rPr lang="sr-Latn-RS" sz="1800"/>
              <a:t>Student:</a:t>
            </a:r>
            <a:br>
              <a:rPr lang="sr-Latn-RS" sz="1800">
                <a:ea typeface="+mn-lt"/>
                <a:cs typeface="+mn-lt"/>
              </a:rPr>
            </a:br>
            <a:r>
              <a:rPr lang="sr-Latn-RS" sz="1800">
                <a:ea typeface="+mn-lt"/>
                <a:cs typeface="+mn-lt"/>
              </a:rPr>
              <a:t>Stefan Mladenović 1694 </a:t>
            </a:r>
            <a:endParaRPr lang="sr-Latn-RS" sz="1800"/>
          </a:p>
          <a:p>
            <a:endParaRPr lang="sr-Latn-RS" sz="1800"/>
          </a:p>
          <a:p>
            <a:endParaRPr lang="sr-Latn-RS" sz="1800"/>
          </a:p>
        </p:txBody>
      </p:sp>
      <p:pic>
        <p:nvPicPr>
          <p:cNvPr id="4" name="Picture 3" descr="A colourful light bulb with business icons">
            <a:extLst>
              <a:ext uri="{FF2B5EF4-FFF2-40B4-BE49-F238E27FC236}">
                <a16:creationId xmlns:a16="http://schemas.microsoft.com/office/drawing/2014/main" id="{9036DF01-6B17-4A3B-7641-FEC3D94CD6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46" r="29776" b="5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odnaslov 2">
            <a:extLst>
              <a:ext uri="{FF2B5EF4-FFF2-40B4-BE49-F238E27FC236}">
                <a16:creationId xmlns:a16="http://schemas.microsoft.com/office/drawing/2014/main" id="{3D3CC662-5C8C-CE01-BF1B-7C77490D804D}"/>
              </a:ext>
            </a:extLst>
          </p:cNvPr>
          <p:cNvSpPr txBox="1">
            <a:spLocks/>
          </p:cNvSpPr>
          <p:nvPr/>
        </p:nvSpPr>
        <p:spPr>
          <a:xfrm>
            <a:off x="4734912" y="5246020"/>
            <a:ext cx="3867059" cy="1886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RS" sz="1800"/>
          </a:p>
          <a:p>
            <a:endParaRPr lang="sr-Latn-RS" sz="1800">
              <a:ea typeface="+mn-lt"/>
              <a:cs typeface="+mn-lt"/>
            </a:endParaRPr>
          </a:p>
          <a:p>
            <a:r>
              <a:rPr lang="sr-Latn-RS" sz="1800">
                <a:ea typeface="+mn-lt"/>
                <a:cs typeface="+mn-lt"/>
              </a:rPr>
              <a:t>Mentor:</a:t>
            </a:r>
            <a:r>
              <a:rPr lang="sr-Latn-RS" sz="1800">
                <a:solidFill>
                  <a:srgbClr val="0D0D0D"/>
                </a:solidFill>
                <a:ea typeface="+mn-lt"/>
                <a:cs typeface="+mn-lt"/>
              </a:rPr>
              <a:t> </a:t>
            </a:r>
            <a:br>
              <a:rPr lang="sr-Latn-RS" sz="1800">
                <a:ea typeface="+mn-lt"/>
                <a:cs typeface="+mn-lt"/>
              </a:rPr>
            </a:br>
            <a:r>
              <a:rPr lang="sr-Latn-RS" sz="1800">
                <a:solidFill>
                  <a:srgbClr val="0D0D0D"/>
                </a:solidFill>
                <a:ea typeface="+mn-lt"/>
                <a:cs typeface="+mn-lt"/>
              </a:rPr>
              <a:t>Prof. dr Aleksandar Stanimirović</a:t>
            </a:r>
            <a:endParaRPr lang="sr-Latn-RS" sz="1800"/>
          </a:p>
          <a:p>
            <a:pPr algn="r"/>
            <a:endParaRPr lang="sr-Latn-RS" sz="1800"/>
          </a:p>
          <a:p>
            <a:endParaRPr lang="sr-Latn-RS" sz="1800"/>
          </a:p>
          <a:p>
            <a:endParaRPr lang="sr-Latn-RS" sz="1800"/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934863C-85FD-1C50-72D1-1444E7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ea typeface="Calibri"/>
                <a:cs typeface="Calibri"/>
              </a:rPr>
              <a:t>Režimi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izolacija</a:t>
            </a:r>
            <a:endParaRPr lang="sr-Latn-RS">
              <a:latin typeface="Calibri"/>
              <a:ea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2F29D36-70FC-BE37-7DBE-E2F1D0A1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3949" y="778713"/>
            <a:ext cx="5827178" cy="156423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latin typeface="Calibri"/>
                <a:ea typeface="Calibri"/>
                <a:cs typeface="Calibri"/>
              </a:rPr>
              <a:t>Read Uncommitted</a:t>
            </a:r>
            <a:endParaRPr lang="en-US" sz="1400">
              <a:latin typeface="Calibri"/>
              <a:ea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400" err="1">
                <a:latin typeface="Calibri"/>
                <a:ea typeface="Calibri"/>
                <a:cs typeface="Calibri"/>
              </a:rPr>
              <a:t>Dozvoljava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čitanje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nepotvrđenih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podataka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iz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drugih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transakcija</a:t>
            </a:r>
            <a:r>
              <a:rPr lang="en-US" sz="1400">
                <a:latin typeface="Calibri"/>
                <a:ea typeface="Calibri"/>
                <a:cs typeface="Calibri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 err="1">
                <a:latin typeface="Calibri"/>
                <a:ea typeface="Calibri"/>
                <a:cs typeface="Calibri"/>
              </a:rPr>
              <a:t>Prednosti</a:t>
            </a:r>
            <a:r>
              <a:rPr lang="en-US" sz="1400">
                <a:latin typeface="Calibri"/>
                <a:ea typeface="Calibri"/>
                <a:cs typeface="Calibri"/>
              </a:rPr>
              <a:t>: </a:t>
            </a:r>
            <a:r>
              <a:rPr lang="en-US" sz="1400" err="1">
                <a:latin typeface="Calibri"/>
                <a:ea typeface="Calibri"/>
                <a:cs typeface="Calibri"/>
              </a:rPr>
              <a:t>Bolje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performanse</a:t>
            </a:r>
            <a:r>
              <a:rPr lang="en-US" sz="1400">
                <a:latin typeface="Calibri"/>
                <a:ea typeface="Calibri"/>
                <a:cs typeface="Calibri"/>
              </a:rPr>
              <a:t> </a:t>
            </a:r>
            <a:r>
              <a:rPr lang="en-US" sz="1400" err="1">
                <a:latin typeface="Calibri"/>
                <a:ea typeface="Calibri"/>
                <a:cs typeface="Calibri"/>
              </a:rPr>
              <a:t>i</a:t>
            </a:r>
            <a:r>
              <a:rPr lang="en-US" sz="1400">
                <a:latin typeface="Calibri"/>
                <a:ea typeface="Calibri"/>
                <a:cs typeface="Calibri"/>
              </a:rPr>
              <a:t> </a:t>
            </a:r>
            <a:r>
              <a:rPr lang="en-US" sz="1400" err="1">
                <a:latin typeface="Calibri"/>
                <a:ea typeface="Calibri"/>
                <a:cs typeface="Calibri"/>
              </a:rPr>
              <a:t>veća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konkurentnost</a:t>
            </a:r>
            <a:r>
              <a:rPr lang="en-US" sz="1400">
                <a:latin typeface="Calibri"/>
                <a:ea typeface="Calibri"/>
                <a:cs typeface="Calibri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400" err="1">
                <a:latin typeface="Calibri"/>
                <a:ea typeface="Calibri"/>
                <a:cs typeface="Calibri"/>
              </a:rPr>
              <a:t>Nedostaci</a:t>
            </a:r>
            <a:r>
              <a:rPr lang="en-US" sz="1400">
                <a:latin typeface="Calibri"/>
                <a:ea typeface="Calibri"/>
                <a:cs typeface="Calibri"/>
              </a:rPr>
              <a:t>: </a:t>
            </a:r>
            <a:r>
              <a:rPr lang="en-US" sz="1400" err="1">
                <a:latin typeface="Calibri"/>
                <a:ea typeface="Calibri"/>
                <a:cs typeface="Calibri"/>
              </a:rPr>
              <a:t>Mogućnost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pojave</a:t>
            </a:r>
            <a:r>
              <a:rPr lang="en-US" sz="1400">
                <a:latin typeface="Calibri"/>
                <a:ea typeface="Calibri"/>
                <a:cs typeface="Calibri"/>
              </a:rPr>
              <a:t> </a:t>
            </a:r>
            <a:r>
              <a:rPr lang="en-US" sz="1400" err="1">
                <a:latin typeface="Calibri"/>
                <a:ea typeface="Calibri"/>
                <a:cs typeface="Calibri"/>
              </a:rPr>
              <a:t>prljavog</a:t>
            </a:r>
            <a:r>
              <a:rPr lang="en-US" sz="1400">
                <a:latin typeface="Calibri"/>
                <a:ea typeface="Calibri"/>
                <a:cs typeface="Calibri"/>
              </a:rPr>
              <a:t>, </a:t>
            </a:r>
            <a:r>
              <a:rPr lang="en-US" sz="1400" err="1">
                <a:latin typeface="Calibri"/>
                <a:ea typeface="Calibri"/>
                <a:cs typeface="Calibri"/>
              </a:rPr>
              <a:t>neponovljivog</a:t>
            </a:r>
            <a:r>
              <a:rPr lang="en-US" sz="1400">
                <a:latin typeface="Calibri"/>
                <a:ea typeface="Calibri"/>
                <a:cs typeface="Calibri"/>
              </a:rPr>
              <a:t> </a:t>
            </a:r>
            <a:r>
              <a:rPr lang="en-US" sz="1400" err="1">
                <a:latin typeface="Calibri"/>
                <a:ea typeface="Calibri"/>
                <a:cs typeface="Calibri"/>
              </a:rPr>
              <a:t>i</a:t>
            </a:r>
            <a:r>
              <a:rPr lang="en-US" sz="1400">
                <a:latin typeface="Calibri"/>
                <a:ea typeface="Calibri"/>
                <a:cs typeface="Calibri"/>
              </a:rPr>
              <a:t> </a:t>
            </a:r>
            <a:r>
              <a:rPr lang="en-US" sz="1400" err="1">
                <a:latin typeface="Calibri"/>
                <a:ea typeface="Calibri"/>
                <a:cs typeface="Calibri"/>
              </a:rPr>
              <a:t>fantomskog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čitanja</a:t>
            </a:r>
            <a:r>
              <a:rPr lang="en-US" sz="1400">
                <a:latin typeface="Calibri"/>
                <a:ea typeface="Calibri"/>
                <a:cs typeface="Calibri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300">
              <a:latin typeface="Calibri"/>
              <a:ea typeface="Calibri"/>
              <a:cs typeface="Calibri"/>
            </a:endParaRPr>
          </a:p>
        </p:txBody>
      </p:sp>
      <p:pic>
        <p:nvPicPr>
          <p:cNvPr id="5" name="Čuvar mesta za sadržaj 4" descr="Slika na kojoj se nalazi tekst, snimak ekrana, ekran, broj&#10;&#10;Opis je automatski generisan">
            <a:extLst>
              <a:ext uri="{FF2B5EF4-FFF2-40B4-BE49-F238E27FC236}">
                <a16:creationId xmlns:a16="http://schemas.microsoft.com/office/drawing/2014/main" id="{94E4976F-2B7F-4453-548D-55959160B1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94711" y="2768607"/>
            <a:ext cx="9022388" cy="311276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2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934863C-85FD-1C50-72D1-1444E7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ea typeface="Calibri"/>
                <a:cs typeface="Calibri"/>
              </a:rPr>
              <a:t>Režimi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izolacija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2F29D36-70FC-BE37-7DBE-E2F1D0A1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latin typeface="Calibri"/>
                <a:ea typeface="Calibri"/>
                <a:cs typeface="Calibri"/>
              </a:rPr>
              <a:t>Read Committed:</a:t>
            </a:r>
          </a:p>
          <a:p>
            <a:pPr lvl="1"/>
            <a:r>
              <a:rPr lang="en-US" sz="1400" err="1">
                <a:latin typeface="Calibri"/>
                <a:ea typeface="Calibri"/>
                <a:cs typeface="Calibri"/>
              </a:rPr>
              <a:t>Dozvoljava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čitanje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samo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potvrđenih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podataka</a:t>
            </a:r>
            <a:r>
              <a:rPr lang="en-US" sz="1400">
                <a:latin typeface="Calibri"/>
                <a:ea typeface="Calibri"/>
                <a:cs typeface="Calibri"/>
              </a:rPr>
              <a:t>.</a:t>
            </a:r>
          </a:p>
          <a:p>
            <a:pPr lvl="1"/>
            <a:r>
              <a:rPr lang="en-US" sz="1400" err="1">
                <a:latin typeface="Calibri"/>
                <a:ea typeface="Calibri"/>
                <a:cs typeface="Calibri"/>
              </a:rPr>
              <a:t>Prednosti</a:t>
            </a:r>
            <a:r>
              <a:rPr lang="en-US" sz="1400">
                <a:latin typeface="Calibri"/>
                <a:ea typeface="Calibri"/>
                <a:cs typeface="Calibri"/>
              </a:rPr>
              <a:t>: </a:t>
            </a:r>
            <a:r>
              <a:rPr lang="en-US" sz="1400" err="1">
                <a:latin typeface="Calibri"/>
                <a:ea typeface="Calibri"/>
                <a:cs typeface="Calibri"/>
              </a:rPr>
              <a:t>Sprečava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prljava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čitanja</a:t>
            </a:r>
            <a:r>
              <a:rPr lang="en-US" sz="1400">
                <a:latin typeface="Calibri"/>
                <a:ea typeface="Calibri"/>
                <a:cs typeface="Calibri"/>
              </a:rPr>
              <a:t>.</a:t>
            </a:r>
          </a:p>
          <a:p>
            <a:pPr lvl="1"/>
            <a:r>
              <a:rPr lang="en-US" sz="1400" err="1">
                <a:latin typeface="Calibri"/>
                <a:ea typeface="Calibri"/>
                <a:cs typeface="Calibri"/>
              </a:rPr>
              <a:t>Nedostaci</a:t>
            </a:r>
            <a:r>
              <a:rPr lang="en-US" sz="1400">
                <a:latin typeface="Calibri"/>
                <a:ea typeface="Calibri"/>
                <a:cs typeface="Calibri"/>
              </a:rPr>
              <a:t>: </a:t>
            </a:r>
            <a:r>
              <a:rPr lang="en-US" sz="1400" err="1">
                <a:latin typeface="Calibri"/>
                <a:ea typeface="Calibri"/>
                <a:cs typeface="Calibri"/>
              </a:rPr>
              <a:t>Mogućnost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pojave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neponovljivih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i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fantomskih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čitanja</a:t>
            </a:r>
            <a:r>
              <a:rPr lang="en-US" sz="1400">
                <a:latin typeface="Calibri"/>
                <a:ea typeface="Calibri"/>
                <a:cs typeface="Calibri"/>
              </a:rPr>
              <a:t>.</a:t>
            </a:r>
          </a:p>
        </p:txBody>
      </p:sp>
      <p:pic>
        <p:nvPicPr>
          <p:cNvPr id="7" name="Čuvar mesta za sadržaj 6" descr="Slika na kojoj se nalazi tekst, snimak ekrana, ekran, broj&#10;&#10;Opis je automatski generisan">
            <a:extLst>
              <a:ext uri="{FF2B5EF4-FFF2-40B4-BE49-F238E27FC236}">
                <a16:creationId xmlns:a16="http://schemas.microsoft.com/office/drawing/2014/main" id="{80580756-1912-AC71-712B-1CE974EF98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6596" y="1632169"/>
            <a:ext cx="6430513" cy="358501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74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934863C-85FD-1C50-72D1-1444E7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ea typeface="Calibri"/>
                <a:cs typeface="Calibri"/>
              </a:rPr>
              <a:t>Režimi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izolacija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2F29D36-70FC-BE37-7DBE-E2F1D0A1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latin typeface="Calibri"/>
                <a:ea typeface="+mn-lt"/>
                <a:cs typeface="+mn-lt"/>
              </a:rPr>
              <a:t>Repeatable Read:</a:t>
            </a:r>
            <a:endParaRPr lang="sr-Latn-RS" sz="1400" b="1">
              <a:latin typeface="Calibri"/>
              <a:ea typeface="+mn-lt"/>
              <a:cs typeface="+mn-lt"/>
            </a:endParaRPr>
          </a:p>
          <a:p>
            <a:pPr lvl="1"/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Garantuje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da se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podaci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koji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su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pročitani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početku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transakcije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neće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promeniti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1"/>
            <a:r>
              <a:rPr lang="en-US" sz="1400" err="1">
                <a:latin typeface="Calibri"/>
                <a:ea typeface="+mn-lt"/>
                <a:cs typeface="+mn-lt"/>
              </a:rPr>
              <a:t>Prednosti</a:t>
            </a:r>
            <a:r>
              <a:rPr lang="en-US" sz="1400" b="1">
                <a:latin typeface="Calibri"/>
                <a:ea typeface="+mn-lt"/>
                <a:cs typeface="+mn-lt"/>
              </a:rPr>
              <a:t>: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Sprečava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prljava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neponovljiva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čitanja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1"/>
            <a:r>
              <a:rPr lang="en-US" sz="1400" err="1">
                <a:latin typeface="Calibri"/>
                <a:ea typeface="+mn-lt"/>
                <a:cs typeface="+mn-lt"/>
              </a:rPr>
              <a:t>Nedostaci</a:t>
            </a:r>
            <a:r>
              <a:rPr lang="en-US" sz="1400" b="1">
                <a:latin typeface="Calibri"/>
                <a:ea typeface="+mn-lt"/>
                <a:cs typeface="+mn-lt"/>
              </a:rPr>
              <a:t>: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Mogućnost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pojave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fantomskih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čitanja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gde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novi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redovi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mogu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biti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dodati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Čuvar mesta za sadržaj 5" descr="Slika na kojoj se nalazi tekst, snimak ekrana, softver, ekran&#10;&#10;Opis je automatski generisan">
            <a:extLst>
              <a:ext uri="{FF2B5EF4-FFF2-40B4-BE49-F238E27FC236}">
                <a16:creationId xmlns:a16="http://schemas.microsoft.com/office/drawing/2014/main" id="{377ED00A-340B-F212-E5CF-F3B623711C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19699" y="1901156"/>
            <a:ext cx="6016905" cy="3054668"/>
          </a:xfrm>
        </p:spPr>
      </p:pic>
    </p:spTree>
    <p:extLst>
      <p:ext uri="{BB962C8B-B14F-4D97-AF65-F5344CB8AC3E}">
        <p14:creationId xmlns:p14="http://schemas.microsoft.com/office/powerpoint/2010/main" val="370467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934863C-85FD-1C50-72D1-1444E7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ea typeface="Calibri"/>
                <a:cs typeface="Calibri"/>
              </a:rPr>
              <a:t>Režimi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izolacija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2F29D36-70FC-BE37-7DBE-E2F1D0A1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latin typeface="Calibri"/>
                <a:ea typeface="+mn-lt"/>
                <a:cs typeface="+mn-lt"/>
              </a:rPr>
              <a:t>Snapshot:</a:t>
            </a:r>
            <a:endParaRPr lang="sr-Latn-RS" sz="1400" b="1">
              <a:latin typeface="Calibri"/>
              <a:ea typeface="+mn-lt"/>
              <a:cs typeface="+mn-lt"/>
            </a:endParaRPr>
          </a:p>
          <a:p>
            <a:pPr lvl="1"/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Snapshot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izolacija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koristi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verzionisanje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podataka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gde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svaka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transakcija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vidi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konzistentnu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verziju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podataka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iz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trenutka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kada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je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započeta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  <a:endParaRPr lang="en-US" sz="1400">
              <a:latin typeface="Calibri"/>
              <a:ea typeface="+mn-lt"/>
              <a:cs typeface="+mn-lt"/>
            </a:endParaRPr>
          </a:p>
          <a:p>
            <a:pPr lvl="1"/>
            <a:r>
              <a:rPr lang="en-US" sz="1400" err="1">
                <a:latin typeface="Calibri"/>
                <a:ea typeface="+mn-lt"/>
                <a:cs typeface="+mn-lt"/>
              </a:rPr>
              <a:t>Prednosti</a:t>
            </a:r>
            <a:r>
              <a:rPr lang="en-US" sz="1400" b="1">
                <a:latin typeface="Calibri"/>
                <a:ea typeface="+mn-lt"/>
                <a:cs typeface="+mn-lt"/>
              </a:rPr>
              <a:t>: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Eliminiše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prljava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neponovljiva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fantomska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čitanja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  <a:endParaRPr lang="en-US" sz="1400">
              <a:latin typeface="Calibri"/>
              <a:ea typeface="+mn-lt"/>
              <a:cs typeface="+mn-lt"/>
            </a:endParaRPr>
          </a:p>
          <a:p>
            <a:pPr lvl="1"/>
            <a:r>
              <a:rPr lang="en-US" sz="1400" err="1">
                <a:latin typeface="Calibri"/>
                <a:ea typeface="+mn-lt"/>
                <a:cs typeface="+mn-lt"/>
              </a:rPr>
              <a:t>Nedostaci</a:t>
            </a:r>
            <a:r>
              <a:rPr lang="en-US" sz="1400" b="1">
                <a:latin typeface="Calibri"/>
                <a:ea typeface="+mn-lt"/>
                <a:cs typeface="+mn-lt"/>
              </a:rPr>
              <a:t>: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Više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memorije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za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skladištenje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snimaka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podataka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  <a:endParaRPr lang="en-US" sz="1400">
              <a:latin typeface="Calibri"/>
              <a:ea typeface="+mn-lt"/>
              <a:cs typeface="+mn-lt"/>
            </a:endParaRPr>
          </a:p>
          <a:p>
            <a:endParaRPr lang="en-US" sz="1400" b="1">
              <a:solidFill>
                <a:srgbClr val="000000"/>
              </a:solidFill>
              <a:latin typeface="Calibri"/>
              <a:ea typeface="+mn-lt"/>
              <a:cs typeface="+mn-lt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Čuvar mesta za sadržaj 6" descr="Slika na kojoj se nalazi tekst, snimak ekrana, ekran, Font&#10;&#10;Opis je automatski generisan">
            <a:extLst>
              <a:ext uri="{FF2B5EF4-FFF2-40B4-BE49-F238E27FC236}">
                <a16:creationId xmlns:a16="http://schemas.microsoft.com/office/drawing/2014/main" id="{0E4C2A07-A65A-DE75-E43D-129FA1EAE0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96304" y="1923206"/>
            <a:ext cx="6925148" cy="2756569"/>
          </a:xfrm>
        </p:spPr>
      </p:pic>
    </p:spTree>
    <p:extLst>
      <p:ext uri="{BB962C8B-B14F-4D97-AF65-F5344CB8AC3E}">
        <p14:creationId xmlns:p14="http://schemas.microsoft.com/office/powerpoint/2010/main" val="123449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934863C-85FD-1C50-72D1-1444E79F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59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ea typeface="Calibri"/>
                <a:cs typeface="Calibri"/>
              </a:rPr>
              <a:t>Režimi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izolacija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C2F29D36-70FC-BE37-7DBE-E2F1D0A1E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1" y="2160016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latin typeface="Calibri"/>
                <a:ea typeface="+mn-lt"/>
                <a:cs typeface="+mn-lt"/>
              </a:rPr>
              <a:t>Serializable:</a:t>
            </a:r>
            <a:endParaRPr lang="sr-Latn-RS" sz="1400" b="1">
              <a:latin typeface="Calibri"/>
              <a:ea typeface="+mn-lt"/>
              <a:cs typeface="+mn-lt"/>
            </a:endParaRPr>
          </a:p>
          <a:p>
            <a:pPr lvl="1"/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Najstrožiji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nivo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izolacije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gde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transakcije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funkcionišu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kao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da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su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serijalizovane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1"/>
            <a:r>
              <a:rPr lang="en-US" sz="1400" err="1">
                <a:latin typeface="Calibri"/>
                <a:ea typeface="+mn-lt"/>
                <a:cs typeface="+mn-lt"/>
              </a:rPr>
              <a:t>Prednosti</a:t>
            </a:r>
            <a:r>
              <a:rPr lang="en-US" sz="1400" b="1">
                <a:latin typeface="Calibri"/>
                <a:ea typeface="+mn-lt"/>
                <a:cs typeface="+mn-lt"/>
              </a:rPr>
              <a:t>: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Sprečava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sve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vrste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anomalija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1"/>
            <a:r>
              <a:rPr lang="en-US" sz="1400" err="1">
                <a:latin typeface="Calibri"/>
                <a:ea typeface="+mn-lt"/>
                <a:cs typeface="+mn-lt"/>
              </a:rPr>
              <a:t>Nedostaci</a:t>
            </a:r>
            <a:r>
              <a:rPr lang="en-US" sz="1400" b="1">
                <a:latin typeface="Calibri"/>
                <a:ea typeface="+mn-lt"/>
                <a:cs typeface="+mn-lt"/>
              </a:rPr>
              <a:t>: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Najmanje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efikasan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nivo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izolacije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zbog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zastoja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zaključavanja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endParaRPr lang="en-US" sz="1400">
              <a:latin typeface="Calibri"/>
              <a:ea typeface="+mn-lt"/>
              <a:cs typeface="+mn-lt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6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Čuvar mesta za sadržaj 5" descr="Slika na kojoj se nalazi tekst, snimak ekrana, softver, ekran&#10;&#10;Opis je automatski generisan">
            <a:extLst>
              <a:ext uri="{FF2B5EF4-FFF2-40B4-BE49-F238E27FC236}">
                <a16:creationId xmlns:a16="http://schemas.microsoft.com/office/drawing/2014/main" id="{E0692F6D-3170-0437-B1FE-661E2E2106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1153" y="1618455"/>
            <a:ext cx="6163147" cy="3658557"/>
          </a:xfrm>
        </p:spPr>
      </p:pic>
    </p:spTree>
    <p:extLst>
      <p:ext uri="{BB962C8B-B14F-4D97-AF65-F5344CB8AC3E}">
        <p14:creationId xmlns:p14="http://schemas.microsoft.com/office/powerpoint/2010/main" val="54655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21F8A08-CF2A-0EFA-3E40-C2E32BCBB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47617"/>
            <a:ext cx="6400999" cy="8533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cs typeface="Calibri"/>
              </a:rPr>
              <a:t>Zaključavanje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ABCD1E6-3A2B-5744-FFD5-D888C3B54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0" y="1528865"/>
            <a:ext cx="6400999" cy="4232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err="1">
                <a:latin typeface="Calibri"/>
                <a:ea typeface="+mn-lt"/>
                <a:cs typeface="+mn-lt"/>
              </a:rPr>
              <a:t>Šta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predstavlja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zaključavanje</a:t>
            </a:r>
            <a:r>
              <a:rPr lang="en-US" sz="1600">
                <a:latin typeface="Calibri"/>
                <a:ea typeface="+mn-lt"/>
                <a:cs typeface="+mn-lt"/>
              </a:rPr>
              <a:t>?</a:t>
            </a:r>
            <a:endParaRPr lang="en-US" sz="1600">
              <a:latin typeface="Calibri"/>
              <a:cs typeface="Calibri"/>
            </a:endParaRPr>
          </a:p>
          <a:p>
            <a:endParaRPr lang="en-US" sz="1600">
              <a:latin typeface="Calibri"/>
              <a:cs typeface="Calibri"/>
            </a:endParaRPr>
          </a:p>
          <a:p>
            <a:r>
              <a:rPr lang="en-US" sz="1400" err="1">
                <a:latin typeface="Calibri"/>
                <a:ea typeface="+mn-lt"/>
                <a:cs typeface="+mn-lt"/>
              </a:rPr>
              <a:t>Zaključavanje</a:t>
            </a:r>
            <a:r>
              <a:rPr lang="en-US" sz="1400">
                <a:latin typeface="Calibri"/>
                <a:ea typeface="+mn-lt"/>
                <a:cs typeface="+mn-lt"/>
              </a:rPr>
              <a:t> je </a:t>
            </a:r>
            <a:r>
              <a:rPr lang="en-US" sz="1400" err="1">
                <a:latin typeface="Calibri"/>
                <a:ea typeface="+mn-lt"/>
                <a:cs typeface="+mn-lt"/>
              </a:rPr>
              <a:t>mehanizam</a:t>
            </a:r>
            <a:r>
              <a:rPr lang="en-US" sz="1400"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latin typeface="Calibri"/>
                <a:ea typeface="+mn-lt"/>
                <a:cs typeface="+mn-lt"/>
              </a:rPr>
              <a:t>kojim</a:t>
            </a:r>
            <a:r>
              <a:rPr lang="en-US" sz="1400">
                <a:latin typeface="Calibri"/>
                <a:ea typeface="+mn-lt"/>
                <a:cs typeface="+mn-lt"/>
              </a:rPr>
              <a:t> SQL Server </a:t>
            </a:r>
            <a:r>
              <a:rPr lang="en-US" sz="1400" err="1">
                <a:latin typeface="Calibri"/>
                <a:ea typeface="+mn-lt"/>
                <a:cs typeface="+mn-lt"/>
              </a:rPr>
              <a:t>kontroliše</a:t>
            </a:r>
            <a:r>
              <a:rPr lang="en-US" sz="1400"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latin typeface="Calibri"/>
                <a:ea typeface="+mn-lt"/>
                <a:cs typeface="+mn-lt"/>
              </a:rPr>
              <a:t>istovremeni</a:t>
            </a:r>
            <a:r>
              <a:rPr lang="en-US" sz="1400"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latin typeface="Calibri"/>
                <a:ea typeface="+mn-lt"/>
                <a:cs typeface="+mn-lt"/>
              </a:rPr>
              <a:t>pristup</a:t>
            </a:r>
            <a:r>
              <a:rPr lang="en-US" sz="1400"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latin typeface="Calibri"/>
                <a:ea typeface="+mn-lt"/>
                <a:cs typeface="+mn-lt"/>
              </a:rPr>
              <a:t>podacima</a:t>
            </a:r>
            <a:r>
              <a:rPr lang="en-US" sz="1400">
                <a:latin typeface="Calibri"/>
                <a:ea typeface="+mn-lt"/>
                <a:cs typeface="+mn-lt"/>
              </a:rPr>
              <a:t>.</a:t>
            </a:r>
          </a:p>
          <a:p>
            <a:r>
              <a:rPr lang="en-US" sz="1600" err="1">
                <a:latin typeface="Calibri"/>
                <a:ea typeface="+mn-lt"/>
                <a:cs typeface="+mn-lt"/>
              </a:rPr>
              <a:t>Osigurava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doslednost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integritet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podataka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sprečavajući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sukobe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između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transakcija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koje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istovremeno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pristupaju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ili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menjaju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iste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podatke</a:t>
            </a:r>
            <a:r>
              <a:rPr lang="en-US" sz="1600">
                <a:latin typeface="Calibri"/>
                <a:ea typeface="+mn-lt"/>
                <a:cs typeface="+mn-lt"/>
              </a:rPr>
              <a:t>.</a:t>
            </a:r>
            <a:endParaRPr lang="en-US" sz="1600">
              <a:latin typeface="Calibri"/>
              <a:cs typeface="Calibri"/>
            </a:endParaRPr>
          </a:p>
          <a:p>
            <a:r>
              <a:rPr lang="en-US" sz="1600" err="1">
                <a:latin typeface="Calibri"/>
                <a:ea typeface="+mn-lt"/>
                <a:cs typeface="+mn-lt"/>
              </a:rPr>
              <a:t>Pomaže</a:t>
            </a:r>
            <a:r>
              <a:rPr lang="en-US" sz="1600">
                <a:latin typeface="Calibri"/>
                <a:ea typeface="+mn-lt"/>
                <a:cs typeface="+mn-lt"/>
              </a:rPr>
              <a:t> u </a:t>
            </a:r>
            <a:r>
              <a:rPr lang="en-US" sz="1600" err="1">
                <a:latin typeface="Calibri"/>
                <a:ea typeface="+mn-lt"/>
                <a:cs typeface="+mn-lt"/>
              </a:rPr>
              <a:t>izbegavanju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anomalija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kao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što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su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prljava</a:t>
            </a:r>
            <a:r>
              <a:rPr lang="en-US" sz="1600">
                <a:latin typeface="Calibri"/>
                <a:ea typeface="+mn-lt"/>
                <a:cs typeface="+mn-lt"/>
              </a:rPr>
              <a:t>, </a:t>
            </a:r>
            <a:r>
              <a:rPr lang="en-US" sz="1600" err="1">
                <a:latin typeface="Calibri"/>
                <a:ea typeface="+mn-lt"/>
                <a:cs typeface="+mn-lt"/>
              </a:rPr>
              <a:t>neponovljiva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fantomska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čitanja</a:t>
            </a:r>
            <a:r>
              <a:rPr lang="en-US" sz="1600">
                <a:latin typeface="Calibri"/>
                <a:ea typeface="+mn-lt"/>
                <a:cs typeface="+mn-lt"/>
              </a:rPr>
              <a:t>.</a:t>
            </a:r>
            <a:endParaRPr lang="en-US" sz="1600">
              <a:latin typeface="Calibri"/>
              <a:cs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30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Čuvar mesta za sadržaj 4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9D9D9291-AD33-2A99-5A81-E9CD1C675A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72156" y="1128068"/>
            <a:ext cx="2412122" cy="49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69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BA47E15-E0C5-4441-212A-5AA3E3BB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latin typeface="Calibri"/>
                <a:ea typeface="+mj-lt"/>
                <a:cs typeface="+mj-lt"/>
              </a:rPr>
              <a:t>Vrste zaključavanja</a:t>
            </a:r>
            <a:endParaRPr lang="sr-Latn-RS">
              <a:latin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96C54AF-9A4E-9D98-7177-6A7E1C45CB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sr-Latn-RS" sz="1400" err="1">
                <a:latin typeface="Calibri"/>
                <a:ea typeface="+mn-lt"/>
                <a:cs typeface="+mn-lt"/>
              </a:rPr>
              <a:t>Shared</a:t>
            </a:r>
            <a:r>
              <a:rPr lang="sr-Latn-RS" sz="1400">
                <a:latin typeface="Calibri"/>
                <a:ea typeface="+mn-lt"/>
                <a:cs typeface="+mn-lt"/>
              </a:rPr>
              <a:t> </a:t>
            </a:r>
            <a:r>
              <a:rPr lang="sr-Latn-RS" sz="140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>
                <a:latin typeface="Calibri"/>
                <a:ea typeface="+mn-lt"/>
                <a:cs typeface="+mn-lt"/>
              </a:rPr>
              <a:t> </a:t>
            </a:r>
            <a:endParaRPr lang="sr-Latn-RS" sz="1400">
              <a:latin typeface="Calibri"/>
              <a:cs typeface="Calibri"/>
            </a:endParaRPr>
          </a:p>
          <a:p>
            <a:r>
              <a:rPr lang="sr-Latn-RS" sz="1400" err="1">
                <a:latin typeface="Calibri"/>
                <a:ea typeface="+mn-lt"/>
                <a:cs typeface="+mn-lt"/>
              </a:rPr>
              <a:t>Exclusive</a:t>
            </a:r>
            <a:r>
              <a:rPr lang="sr-Latn-RS" sz="1400">
                <a:latin typeface="Calibri"/>
                <a:ea typeface="+mn-lt"/>
                <a:cs typeface="+mn-lt"/>
              </a:rPr>
              <a:t> </a:t>
            </a:r>
            <a:r>
              <a:rPr lang="sr-Latn-RS" sz="140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>
                <a:latin typeface="Calibri"/>
                <a:ea typeface="+mn-lt"/>
                <a:cs typeface="+mn-lt"/>
              </a:rPr>
              <a:t> </a:t>
            </a:r>
            <a:endParaRPr lang="sr-Latn-RS" sz="1400">
              <a:latin typeface="Calibri"/>
              <a:cs typeface="Calibri"/>
            </a:endParaRPr>
          </a:p>
          <a:p>
            <a:r>
              <a:rPr lang="sr-Latn-RS" sz="1400" err="1">
                <a:latin typeface="Calibri"/>
                <a:ea typeface="+mn-lt"/>
                <a:cs typeface="+mn-lt"/>
              </a:rPr>
              <a:t>Update</a:t>
            </a:r>
            <a:r>
              <a:rPr lang="sr-Latn-RS" sz="1400">
                <a:latin typeface="Calibri"/>
                <a:ea typeface="+mn-lt"/>
                <a:cs typeface="+mn-lt"/>
              </a:rPr>
              <a:t> </a:t>
            </a:r>
            <a:r>
              <a:rPr lang="sr-Latn-RS" sz="140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>
                <a:latin typeface="Calibri"/>
                <a:ea typeface="+mn-lt"/>
                <a:cs typeface="+mn-lt"/>
              </a:rPr>
              <a:t> </a:t>
            </a:r>
            <a:endParaRPr lang="sr-Latn-RS" sz="1400">
              <a:latin typeface="Calibri"/>
              <a:cs typeface="Calibri"/>
            </a:endParaRPr>
          </a:p>
          <a:p>
            <a:r>
              <a:rPr lang="sr-Latn-RS" sz="1400" err="1">
                <a:latin typeface="Calibri"/>
                <a:ea typeface="+mn-lt"/>
                <a:cs typeface="+mn-lt"/>
              </a:rPr>
              <a:t>Intent</a:t>
            </a:r>
            <a:r>
              <a:rPr lang="sr-Latn-RS" sz="1400">
                <a:latin typeface="Calibri"/>
                <a:ea typeface="+mn-lt"/>
                <a:cs typeface="+mn-lt"/>
              </a:rPr>
              <a:t> </a:t>
            </a:r>
            <a:r>
              <a:rPr lang="sr-Latn-RS" sz="140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>
                <a:latin typeface="Calibri"/>
                <a:ea typeface="+mn-lt"/>
                <a:cs typeface="+mn-lt"/>
              </a:rPr>
              <a:t> </a:t>
            </a:r>
            <a:endParaRPr lang="sr-Latn-RS" sz="1400">
              <a:latin typeface="Calibri"/>
              <a:cs typeface="Calibri"/>
            </a:endParaRPr>
          </a:p>
          <a:p>
            <a:r>
              <a:rPr lang="sr-Latn-RS" sz="1400" err="1">
                <a:latin typeface="Calibri"/>
                <a:ea typeface="+mn-lt"/>
                <a:cs typeface="+mn-lt"/>
              </a:rPr>
              <a:t>Schema</a:t>
            </a:r>
            <a:r>
              <a:rPr lang="sr-Latn-RS" sz="1400">
                <a:latin typeface="Calibri"/>
                <a:ea typeface="+mn-lt"/>
                <a:cs typeface="+mn-lt"/>
              </a:rPr>
              <a:t> </a:t>
            </a:r>
            <a:r>
              <a:rPr lang="sr-Latn-RS" sz="140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>
                <a:latin typeface="Calibri"/>
                <a:ea typeface="+mn-lt"/>
                <a:cs typeface="+mn-lt"/>
              </a:rPr>
              <a:t> </a:t>
            </a:r>
            <a:endParaRPr lang="sr-Latn-RS" sz="1400">
              <a:latin typeface="Calibri"/>
              <a:cs typeface="Calibri"/>
            </a:endParaRPr>
          </a:p>
          <a:p>
            <a:r>
              <a:rPr lang="sr-Latn-RS" sz="1400" err="1">
                <a:latin typeface="Calibri"/>
                <a:ea typeface="+mn-lt"/>
                <a:cs typeface="+mn-lt"/>
              </a:rPr>
              <a:t>Bulk</a:t>
            </a:r>
            <a:r>
              <a:rPr lang="sr-Latn-RS" sz="1400">
                <a:latin typeface="Calibri"/>
                <a:ea typeface="+mn-lt"/>
                <a:cs typeface="+mn-lt"/>
              </a:rPr>
              <a:t> </a:t>
            </a:r>
            <a:r>
              <a:rPr lang="sr-Latn-RS" sz="1400" err="1">
                <a:latin typeface="Calibri"/>
                <a:ea typeface="+mn-lt"/>
                <a:cs typeface="+mn-lt"/>
              </a:rPr>
              <a:t>update</a:t>
            </a:r>
            <a:r>
              <a:rPr lang="sr-Latn-RS" sz="1400">
                <a:latin typeface="Calibri"/>
                <a:ea typeface="+mn-lt"/>
                <a:cs typeface="+mn-lt"/>
              </a:rPr>
              <a:t> </a:t>
            </a:r>
            <a:r>
              <a:rPr lang="sr-Latn-RS" sz="140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>
                <a:latin typeface="Calibri"/>
                <a:ea typeface="+mn-lt"/>
                <a:cs typeface="+mn-lt"/>
              </a:rPr>
              <a:t> </a:t>
            </a:r>
            <a:endParaRPr lang="sr-Latn-RS" sz="1400">
              <a:latin typeface="Calibri"/>
              <a:cs typeface="Calibri"/>
            </a:endParaRPr>
          </a:p>
          <a:p>
            <a:r>
              <a:rPr lang="sr-Latn-RS" sz="1400" err="1">
                <a:latin typeface="Calibri"/>
                <a:ea typeface="+mn-lt"/>
                <a:cs typeface="+mn-lt"/>
              </a:rPr>
              <a:t>Key-range</a:t>
            </a:r>
            <a:r>
              <a:rPr lang="sr-Latn-RS" sz="1400">
                <a:latin typeface="Calibri"/>
                <a:ea typeface="+mn-lt"/>
                <a:cs typeface="+mn-lt"/>
              </a:rPr>
              <a:t> </a:t>
            </a:r>
            <a:r>
              <a:rPr lang="sr-Latn-RS" sz="1400" err="1">
                <a:latin typeface="Calibri"/>
                <a:ea typeface="+mn-lt"/>
                <a:cs typeface="+mn-lt"/>
              </a:rPr>
              <a:t>locks</a:t>
            </a:r>
            <a:r>
              <a:rPr lang="sr-Latn-RS" sz="1400">
                <a:latin typeface="Calibri"/>
                <a:ea typeface="+mn-lt"/>
                <a:cs typeface="+mn-lt"/>
              </a:rPr>
              <a:t> </a:t>
            </a:r>
            <a:endParaRPr lang="sr-Latn-RS"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19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29994C0-B6AF-32CF-7241-CFF60B33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Eskalacija</a:t>
            </a:r>
            <a:r>
              <a:rPr lang="en-US"/>
              <a:t> </a:t>
            </a:r>
            <a:r>
              <a:rPr lang="en-US" err="1"/>
              <a:t>zaključavanja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75ADE42-166A-3FA0-E537-F339C87F5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0" y="2160016"/>
            <a:ext cx="7335835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err="1"/>
              <a:t>Mehanizam</a:t>
            </a:r>
            <a:r>
              <a:rPr lang="en-US" sz="1500"/>
              <a:t> </a:t>
            </a:r>
            <a:r>
              <a:rPr lang="en-US" sz="1500" err="1"/>
              <a:t>kojim</a:t>
            </a:r>
            <a:r>
              <a:rPr lang="en-US" sz="1500"/>
              <a:t> SQL Server </a:t>
            </a:r>
            <a:r>
              <a:rPr lang="en-US" sz="1500" err="1"/>
              <a:t>automatski</a:t>
            </a:r>
            <a:r>
              <a:rPr lang="en-US" sz="1500"/>
              <a:t> </a:t>
            </a:r>
            <a:r>
              <a:rPr lang="en-US" sz="1500" err="1"/>
              <a:t>konvertuje</a:t>
            </a:r>
            <a:r>
              <a:rPr lang="en-US" sz="1500"/>
              <a:t> </a:t>
            </a:r>
            <a:r>
              <a:rPr lang="en-US" sz="1500" err="1"/>
              <a:t>niz</a:t>
            </a:r>
            <a:r>
              <a:rPr lang="en-US" sz="1500"/>
              <a:t> </a:t>
            </a:r>
            <a:r>
              <a:rPr lang="en-US" sz="1500" err="1"/>
              <a:t>manjih</a:t>
            </a:r>
            <a:r>
              <a:rPr lang="en-US" sz="1500"/>
              <a:t> </a:t>
            </a:r>
            <a:r>
              <a:rPr lang="en-US" sz="1500" err="1"/>
              <a:t>zaključavanja</a:t>
            </a:r>
            <a:r>
              <a:rPr lang="en-US" sz="1500"/>
              <a:t> u </a:t>
            </a:r>
            <a:r>
              <a:rPr lang="en-US" sz="1500" err="1"/>
              <a:t>jedno</a:t>
            </a:r>
            <a:r>
              <a:rPr lang="en-US" sz="1500"/>
              <a:t> </a:t>
            </a:r>
            <a:r>
              <a:rPr lang="en-US" sz="1500" err="1"/>
              <a:t>veće</a:t>
            </a:r>
            <a:r>
              <a:rPr lang="en-US" sz="1500"/>
              <a:t> </a:t>
            </a:r>
            <a:r>
              <a:rPr lang="en-US" sz="1500" err="1"/>
              <a:t>zaključavanje</a:t>
            </a:r>
            <a:r>
              <a:rPr lang="en-US" sz="1500"/>
              <a:t> (</a:t>
            </a:r>
            <a:r>
              <a:rPr lang="en-US" sz="1500" err="1"/>
              <a:t>npr</a:t>
            </a:r>
            <a:r>
              <a:rPr lang="en-US" sz="1500"/>
              <a:t>. </a:t>
            </a:r>
            <a:r>
              <a:rPr lang="en-US" sz="1500" err="1"/>
              <a:t>iz</a:t>
            </a:r>
            <a:r>
              <a:rPr lang="en-US" sz="1500"/>
              <a:t> </a:t>
            </a:r>
            <a:r>
              <a:rPr lang="en-US" sz="1500" err="1"/>
              <a:t>zaključavanja</a:t>
            </a:r>
            <a:r>
              <a:rPr lang="en-US" sz="1500"/>
              <a:t> </a:t>
            </a:r>
            <a:r>
              <a:rPr lang="en-US" sz="1500" err="1"/>
              <a:t>redova</a:t>
            </a:r>
            <a:r>
              <a:rPr lang="en-US" sz="1500"/>
              <a:t> u </a:t>
            </a:r>
            <a:r>
              <a:rPr lang="en-US" sz="1500" err="1"/>
              <a:t>zaključavanje</a:t>
            </a:r>
            <a:r>
              <a:rPr lang="en-US" sz="1500"/>
              <a:t> </a:t>
            </a:r>
            <a:r>
              <a:rPr lang="en-US" sz="1500" err="1"/>
              <a:t>tabele</a:t>
            </a:r>
            <a:r>
              <a:rPr lang="en-US" sz="1500"/>
              <a:t>).</a:t>
            </a:r>
          </a:p>
          <a:p>
            <a:pPr lvl="1">
              <a:lnSpc>
                <a:spcPct val="90000"/>
              </a:lnSpc>
            </a:pPr>
            <a:r>
              <a:rPr lang="en-US" sz="1500" err="1"/>
              <a:t>Svrha</a:t>
            </a:r>
            <a:r>
              <a:rPr lang="en-US" sz="1500"/>
              <a:t>:</a:t>
            </a:r>
          </a:p>
          <a:p>
            <a:pPr lvl="2">
              <a:lnSpc>
                <a:spcPct val="90000"/>
              </a:lnSpc>
            </a:pPr>
            <a:r>
              <a:rPr lang="en-US" sz="1500" err="1"/>
              <a:t>Optimizacija</a:t>
            </a:r>
            <a:r>
              <a:rPr lang="en-US" sz="1500"/>
              <a:t> </a:t>
            </a:r>
            <a:r>
              <a:rPr lang="en-US" sz="1500" err="1"/>
              <a:t>performansi</a:t>
            </a:r>
            <a:r>
              <a:rPr lang="en-US" sz="1500"/>
              <a:t> </a:t>
            </a:r>
            <a:r>
              <a:rPr lang="en-US" sz="1500" err="1"/>
              <a:t>smanjivanjem</a:t>
            </a:r>
            <a:r>
              <a:rPr lang="en-US" sz="1500"/>
              <a:t> </a:t>
            </a:r>
            <a:r>
              <a:rPr lang="en-US" sz="1500" err="1"/>
              <a:t>broja</a:t>
            </a:r>
            <a:r>
              <a:rPr lang="en-US" sz="1500"/>
              <a:t> </a:t>
            </a:r>
            <a:r>
              <a:rPr lang="en-US" sz="1500" err="1"/>
              <a:t>zaključavanja</a:t>
            </a:r>
            <a:r>
              <a:rPr lang="en-US" sz="1500"/>
              <a:t> </a:t>
            </a:r>
            <a:r>
              <a:rPr lang="en-US" sz="1500" err="1"/>
              <a:t>koja</a:t>
            </a:r>
            <a:r>
              <a:rPr lang="en-US" sz="1500"/>
              <a:t> se čuvaju u </a:t>
            </a:r>
            <a:r>
              <a:rPr lang="en-US" sz="1500" err="1"/>
              <a:t>memoriji</a:t>
            </a:r>
            <a:r>
              <a:rPr lang="en-US" sz="15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500" err="1"/>
              <a:t>Prednosti</a:t>
            </a:r>
            <a:r>
              <a:rPr lang="en-US" sz="1500"/>
              <a:t>:</a:t>
            </a:r>
          </a:p>
          <a:p>
            <a:pPr lvl="2">
              <a:lnSpc>
                <a:spcPct val="90000"/>
              </a:lnSpc>
            </a:pPr>
            <a:r>
              <a:rPr lang="en-US" sz="1500" err="1"/>
              <a:t>Povećava</a:t>
            </a:r>
            <a:r>
              <a:rPr lang="en-US" sz="1500"/>
              <a:t> </a:t>
            </a:r>
            <a:r>
              <a:rPr lang="en-US" sz="1500" err="1"/>
              <a:t>efikasnost</a:t>
            </a:r>
            <a:r>
              <a:rPr lang="en-US" sz="1500"/>
              <a:t> </a:t>
            </a:r>
            <a:r>
              <a:rPr lang="en-US" sz="1500" err="1"/>
              <a:t>upravljanja</a:t>
            </a:r>
            <a:r>
              <a:rPr lang="en-US" sz="1500"/>
              <a:t> </a:t>
            </a:r>
            <a:r>
              <a:rPr lang="en-US" sz="1500" err="1"/>
              <a:t>zaključavanjima</a:t>
            </a:r>
            <a:r>
              <a:rPr lang="en-US" sz="1500"/>
              <a:t> </a:t>
            </a:r>
            <a:r>
              <a:rPr lang="en-US" sz="1500" err="1"/>
              <a:t>i</a:t>
            </a:r>
            <a:r>
              <a:rPr lang="en-US" sz="1500"/>
              <a:t> </a:t>
            </a:r>
            <a:r>
              <a:rPr lang="en-US" sz="1500" err="1"/>
              <a:t>poboljšava</a:t>
            </a:r>
            <a:r>
              <a:rPr lang="en-US" sz="1500"/>
              <a:t> </a:t>
            </a:r>
            <a:r>
              <a:rPr lang="en-US" sz="1500" err="1"/>
              <a:t>performanse</a:t>
            </a:r>
            <a:r>
              <a:rPr lang="en-US" sz="1500"/>
              <a:t> </a:t>
            </a:r>
            <a:r>
              <a:rPr lang="en-US" sz="1500" err="1"/>
              <a:t>sistema</a:t>
            </a:r>
            <a:r>
              <a:rPr lang="en-US" sz="15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500" err="1"/>
              <a:t>Nedostaci</a:t>
            </a:r>
            <a:r>
              <a:rPr lang="en-US" sz="1500"/>
              <a:t>:</a:t>
            </a:r>
          </a:p>
          <a:p>
            <a:pPr lvl="2">
              <a:lnSpc>
                <a:spcPct val="90000"/>
              </a:lnSpc>
            </a:pPr>
            <a:r>
              <a:rPr lang="en-US" sz="1500" err="1"/>
              <a:t>Može</a:t>
            </a:r>
            <a:r>
              <a:rPr lang="en-US" sz="1500"/>
              <a:t> </a:t>
            </a:r>
            <a:r>
              <a:rPr lang="en-US" sz="1500" err="1"/>
              <a:t>dovesti</a:t>
            </a:r>
            <a:r>
              <a:rPr lang="en-US" sz="1500"/>
              <a:t> do </a:t>
            </a:r>
            <a:r>
              <a:rPr lang="en-US" sz="1500" err="1"/>
              <a:t>većih</a:t>
            </a:r>
            <a:r>
              <a:rPr lang="en-US" sz="1500"/>
              <a:t> </a:t>
            </a:r>
            <a:r>
              <a:rPr lang="en-US" sz="1500" err="1"/>
              <a:t>zastoja</a:t>
            </a:r>
            <a:r>
              <a:rPr lang="en-US" sz="1500"/>
              <a:t> </a:t>
            </a:r>
            <a:r>
              <a:rPr lang="en-US" sz="1500" err="1"/>
              <a:t>ako</a:t>
            </a:r>
            <a:r>
              <a:rPr lang="en-US" sz="1500"/>
              <a:t> se </a:t>
            </a:r>
            <a:r>
              <a:rPr lang="en-US" sz="1500" err="1"/>
              <a:t>veće</a:t>
            </a:r>
            <a:r>
              <a:rPr lang="en-US" sz="1500"/>
              <a:t> </a:t>
            </a:r>
            <a:r>
              <a:rPr lang="en-US" sz="1500" err="1"/>
              <a:t>zaključavanje</a:t>
            </a:r>
            <a:r>
              <a:rPr lang="en-US" sz="1500"/>
              <a:t> </a:t>
            </a:r>
            <a:r>
              <a:rPr lang="en-US" sz="1500" err="1"/>
              <a:t>postavi</a:t>
            </a:r>
            <a:r>
              <a:rPr lang="en-US" sz="1500"/>
              <a:t> </a:t>
            </a:r>
            <a:r>
              <a:rPr lang="en-US" sz="1500" err="1"/>
              <a:t>na</a:t>
            </a:r>
            <a:r>
              <a:rPr lang="en-US" sz="1500"/>
              <a:t> </a:t>
            </a:r>
            <a:r>
              <a:rPr lang="en-US" sz="1500" err="1"/>
              <a:t>veću</a:t>
            </a:r>
            <a:r>
              <a:rPr lang="en-US" sz="1500"/>
              <a:t> </a:t>
            </a:r>
            <a:r>
              <a:rPr lang="en-US" sz="1500" err="1"/>
              <a:t>količinu</a:t>
            </a:r>
            <a:r>
              <a:rPr lang="en-US" sz="1500"/>
              <a:t> </a:t>
            </a:r>
            <a:r>
              <a:rPr lang="en-US" sz="1500" err="1"/>
              <a:t>podataka</a:t>
            </a:r>
            <a:r>
              <a:rPr lang="en-US" sz="1500"/>
              <a:t>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0509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57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72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4" name="Rectangle 7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ontent Placeholder 54">
            <a:extLst>
              <a:ext uri="{FF2B5EF4-FFF2-40B4-BE49-F238E27FC236}">
                <a16:creationId xmlns:a16="http://schemas.microsoft.com/office/drawing/2014/main" id="{E743A41B-2472-5C54-B380-44EE6EE4F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3280" y="2160016"/>
            <a:ext cx="413356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cs typeface="Calibri"/>
              </a:rPr>
              <a:t>Eskalacija</a:t>
            </a:r>
            <a:r>
              <a:rPr lang="en-US">
                <a:latin typeface="Calibri"/>
                <a:cs typeface="Calibri"/>
              </a:rPr>
              <a:t> </a:t>
            </a:r>
            <a:r>
              <a:rPr lang="en-US" err="1">
                <a:latin typeface="Calibri"/>
                <a:cs typeface="Calibri"/>
              </a:rPr>
              <a:t>zaključavanja</a:t>
            </a:r>
          </a:p>
        </p:txBody>
      </p:sp>
      <p:pic>
        <p:nvPicPr>
          <p:cNvPr id="5" name="Čuvar mesta za sadržaj 4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AD8A7DB3-3421-79DF-BC79-C3B1B8AB9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1" y="385276"/>
            <a:ext cx="6269456" cy="2664518"/>
          </a:xfrm>
          <a:prstGeom prst="rect">
            <a:avLst/>
          </a:prstGeom>
        </p:spPr>
      </p:pic>
      <p:pic>
        <p:nvPicPr>
          <p:cNvPr id="7" name="Slika 6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48F227E1-F2C4-CBCA-6F6E-AC4FC40A7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88" y="3546496"/>
            <a:ext cx="3212687" cy="2267149"/>
          </a:xfrm>
          <a:prstGeom prst="rect">
            <a:avLst/>
          </a:prstGeom>
        </p:spPr>
      </p:pic>
      <p:pic>
        <p:nvPicPr>
          <p:cNvPr id="6" name="Čuvar mesta za sadržaj 5" descr="Slika na kojoj se nalazi tekst, snimak ekrana, broj, Font&#10;&#10;Opis je automatski generisan">
            <a:extLst>
              <a:ext uri="{FF2B5EF4-FFF2-40B4-BE49-F238E27FC236}">
                <a16:creationId xmlns:a16="http://schemas.microsoft.com/office/drawing/2014/main" id="{7B8CCDBC-4E96-8F95-0AE4-C13CA3C50E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101791" y="3546496"/>
            <a:ext cx="2585730" cy="2267148"/>
          </a:xfrm>
          <a:prstGeom prst="rect">
            <a:avLst/>
          </a:prstGeom>
        </p:spPr>
      </p:pic>
      <p:grpSp>
        <p:nvGrpSpPr>
          <p:cNvPr id="96" name="Group 76">
            <a:extLst>
              <a:ext uri="{FF2B5EF4-FFF2-40B4-BE49-F238E27FC236}">
                <a16:creationId xmlns:a16="http://schemas.microsoft.com/office/drawing/2014/main" id="{0D40C408-1C95-CC45-87A7-61CE8B1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064C34AA-742A-4849-8CD3-EBD627656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EC6ED33D-9A7B-5247-BA45-456AE5F3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id="{143DF02F-6797-8A48-8141-360A16A5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FDD14875-9EDB-984E-9EDE-3C3A422D9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82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9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482977-D0E8-DB24-84AC-3C14EEB4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082833"/>
            <a:ext cx="7335835" cy="2778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Hvala na pažnji! </a:t>
            </a:r>
          </a:p>
          <a:p>
            <a:endParaRPr lang="en-US" sz="720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C054FC3-922A-EC40-AC25-A59AF537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52B27A6-BDD2-B247-9494-C90C996DB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A368B3AC-A3AC-C949-864D-1C05AADBA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EB848571-59FE-B34A-8561-FD4325EC1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F3C3152-8488-E444-BBA7-E9CD62AC1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36756F0-72A6-9F45-86A4-7D8C5E1A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E18A883-69CF-FB4D-A4F9-6835E196C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83415627-4FAA-3B4B-8A88-63E862A5F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BF96A3B0-DCC7-1647-8383-429159B1D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392468EE-53D9-F243-B2B0-FA9D2A742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6C6EB606-ED6D-3D47-B27D-C7736D78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1E551583-A0DA-C64D-8385-F579D091E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Freeform 51">
              <a:extLst>
                <a:ext uri="{FF2B5EF4-FFF2-40B4-BE49-F238E27FC236}">
                  <a16:creationId xmlns:a16="http://schemas.microsoft.com/office/drawing/2014/main" id="{3C9B75DD-4CC7-0143-9DF3-9249A306A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52">
              <a:extLst>
                <a:ext uri="{FF2B5EF4-FFF2-40B4-BE49-F238E27FC236}">
                  <a16:creationId xmlns:a16="http://schemas.microsoft.com/office/drawing/2014/main" id="{59CDD5E1-EB61-2847-B3B3-33771B104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052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aslov 13">
            <a:extLst>
              <a:ext uri="{FF2B5EF4-FFF2-40B4-BE49-F238E27FC236}">
                <a16:creationId xmlns:a16="http://schemas.microsoft.com/office/drawing/2014/main" id="{9E069C62-2684-2E76-D461-CBD4B603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98" y="1094906"/>
            <a:ext cx="5319870" cy="120935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400" err="1">
                <a:latin typeface="Calibri"/>
                <a:cs typeface="Calibri"/>
              </a:rPr>
              <a:t>Sadržaj</a:t>
            </a:r>
            <a:br>
              <a:rPr lang="en-US" sz="5400"/>
            </a:br>
            <a:br>
              <a:rPr lang="en-US" sz="5400"/>
            </a:br>
            <a:endParaRPr lang="en-US" sz="54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Slika 12" descr="Slika na kojoj se nalazi crtež, clipart, ilustracija, Crtani film&#10;&#10;Opis je automatski generisan">
            <a:extLst>
              <a:ext uri="{FF2B5EF4-FFF2-40B4-BE49-F238E27FC236}">
                <a16:creationId xmlns:a16="http://schemas.microsoft.com/office/drawing/2014/main" id="{7AA56E4A-30B9-9DA1-65C3-0E9B759F0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4" r="1" b="1645"/>
          <a:stretch/>
        </p:blipFill>
        <p:spPr>
          <a:xfrm>
            <a:off x="6099408" y="1"/>
            <a:ext cx="6092592" cy="6857999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DE48D4BE-638C-5049-8A9F-D15A86E4E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52" name="Freeform 91">
              <a:extLst>
                <a:ext uri="{FF2B5EF4-FFF2-40B4-BE49-F238E27FC236}">
                  <a16:creationId xmlns:a16="http://schemas.microsoft.com/office/drawing/2014/main" id="{DF8710DD-8623-0045-9C27-3663AF831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92">
              <a:extLst>
                <a:ext uri="{FF2B5EF4-FFF2-40B4-BE49-F238E27FC236}">
                  <a16:creationId xmlns:a16="http://schemas.microsoft.com/office/drawing/2014/main" id="{1A25D1DF-E3C6-9D49-9AF3-336FEE4A7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93">
              <a:extLst>
                <a:ext uri="{FF2B5EF4-FFF2-40B4-BE49-F238E27FC236}">
                  <a16:creationId xmlns:a16="http://schemas.microsoft.com/office/drawing/2014/main" id="{D64871EE-73D8-5F4B-AC94-0AA9ECD34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94">
              <a:extLst>
                <a:ext uri="{FF2B5EF4-FFF2-40B4-BE49-F238E27FC236}">
                  <a16:creationId xmlns:a16="http://schemas.microsoft.com/office/drawing/2014/main" id="{43740FCB-5707-4E48-BDF6-DC6C93B2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95">
              <a:extLst>
                <a:ext uri="{FF2B5EF4-FFF2-40B4-BE49-F238E27FC236}">
                  <a16:creationId xmlns:a16="http://schemas.microsoft.com/office/drawing/2014/main" id="{8D1C35ED-1091-D644-85E9-229D1535F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96">
              <a:extLst>
                <a:ext uri="{FF2B5EF4-FFF2-40B4-BE49-F238E27FC236}">
                  <a16:creationId xmlns:a16="http://schemas.microsoft.com/office/drawing/2014/main" id="{6B502189-CE99-7843-92E7-4D17D28E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97">
              <a:extLst>
                <a:ext uri="{FF2B5EF4-FFF2-40B4-BE49-F238E27FC236}">
                  <a16:creationId xmlns:a16="http://schemas.microsoft.com/office/drawing/2014/main" id="{6FD2CD41-6936-0042-9119-463699DB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Okvir za tekst 43">
            <a:extLst>
              <a:ext uri="{FF2B5EF4-FFF2-40B4-BE49-F238E27FC236}">
                <a16:creationId xmlns:a16="http://schemas.microsoft.com/office/drawing/2014/main" id="{C26268BB-A372-2B7F-724C-3B3F903076B6}"/>
              </a:ext>
            </a:extLst>
          </p:cNvPr>
          <p:cNvSpPr txBox="1"/>
          <p:nvPr/>
        </p:nvSpPr>
        <p:spPr>
          <a:xfrm>
            <a:off x="831547" y="2310190"/>
            <a:ext cx="505338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sz="2800">
                <a:latin typeface="Calibri"/>
                <a:cs typeface="Calibri"/>
              </a:rPr>
              <a:t>Pojam transakcije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sz="2800">
                <a:latin typeface="Calibri"/>
                <a:cs typeface="Calibri"/>
              </a:rPr>
              <a:t>Režimi transakcija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sz="2800">
                <a:latin typeface="Calibri"/>
                <a:cs typeface="Calibri"/>
              </a:rPr>
              <a:t>Planovi izvršenja transakcije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sz="2800">
                <a:latin typeface="Calibri"/>
                <a:cs typeface="Calibri"/>
              </a:rPr>
              <a:t>Izolacija transakcija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sr-Latn-RS" sz="2800">
                <a:latin typeface="Calibri"/>
                <a:cs typeface="Calibri"/>
              </a:rPr>
              <a:t>Zaključavanje </a:t>
            </a:r>
          </a:p>
        </p:txBody>
      </p:sp>
    </p:spTree>
    <p:extLst>
      <p:ext uri="{BB962C8B-B14F-4D97-AF65-F5344CB8AC3E}">
        <p14:creationId xmlns:p14="http://schemas.microsoft.com/office/powerpoint/2010/main" val="89855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72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9" name="Straight Connector 87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0" name="Rectangle 8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BEE1B32-DDB6-E53C-7F3B-C96732F958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5150" y="250795"/>
            <a:ext cx="10130224" cy="857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alibri"/>
                <a:cs typeface="Calibri"/>
              </a:rPr>
              <a:t>Pojam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sz="3600" err="1">
                <a:latin typeface="Calibri"/>
                <a:cs typeface="Calibri"/>
              </a:rPr>
              <a:t>transakcije</a:t>
            </a:r>
            <a:endParaRPr lang="en-US" sz="3600">
              <a:latin typeface="Calibri"/>
              <a:cs typeface="Calibri"/>
            </a:endParaRPr>
          </a:p>
        </p:txBody>
      </p:sp>
      <p:sp>
        <p:nvSpPr>
          <p:cNvPr id="68" name="Čuvar mesta za sadržaj 2">
            <a:extLst>
              <a:ext uri="{FF2B5EF4-FFF2-40B4-BE49-F238E27FC236}">
                <a16:creationId xmlns:a16="http://schemas.microsoft.com/office/drawing/2014/main" id="{B9AF06AC-042A-98A4-AA24-73EE9BCD383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5150" y="1240778"/>
            <a:ext cx="10674509" cy="43874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err="1">
                <a:latin typeface="Calibri"/>
                <a:ea typeface="+mn-lt"/>
                <a:cs typeface="Calibri"/>
              </a:rPr>
              <a:t>Transakcija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predstavlja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skup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jedne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ili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više</a:t>
            </a:r>
            <a:r>
              <a:rPr lang="en-US" sz="1400">
                <a:latin typeface="Calibri"/>
                <a:ea typeface="+mn-lt"/>
                <a:cs typeface="Calibri"/>
              </a:rPr>
              <a:t> SQL </a:t>
            </a:r>
            <a:r>
              <a:rPr lang="en-US" sz="1400" err="1">
                <a:latin typeface="Calibri"/>
                <a:ea typeface="+mn-lt"/>
                <a:cs typeface="Calibri"/>
              </a:rPr>
              <a:t>naredbi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koje</a:t>
            </a:r>
            <a:r>
              <a:rPr lang="en-US" sz="1400">
                <a:latin typeface="Calibri"/>
                <a:ea typeface="+mn-lt"/>
                <a:cs typeface="Calibri"/>
              </a:rPr>
              <a:t> se </a:t>
            </a:r>
            <a:r>
              <a:rPr lang="en-US" sz="1400" err="1">
                <a:latin typeface="Calibri"/>
                <a:ea typeface="+mn-lt"/>
                <a:cs typeface="Calibri"/>
              </a:rPr>
              <a:t>izvršavaju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kao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jedna</a:t>
            </a:r>
            <a:r>
              <a:rPr lang="en-US" sz="1400">
                <a:latin typeface="Calibri"/>
                <a:ea typeface="+mn-lt"/>
                <a:cs typeface="Calibri"/>
              </a:rPr>
              <a:t> </a:t>
            </a:r>
            <a:r>
              <a:rPr lang="en-US" sz="1400" err="1">
                <a:latin typeface="Calibri"/>
                <a:ea typeface="+mn-lt"/>
                <a:cs typeface="Calibri"/>
              </a:rPr>
              <a:t>celina</a:t>
            </a:r>
            <a:r>
              <a:rPr lang="en-US" sz="1400">
                <a:latin typeface="Calibri"/>
                <a:ea typeface="+mn-lt"/>
                <a:cs typeface="Calibri"/>
              </a:rPr>
              <a:t>.</a:t>
            </a:r>
            <a:endParaRPr lang="sr-Latn-RS" sz="1400">
              <a:latin typeface="Calibri"/>
              <a:ea typeface="+mn-lt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 err="1">
                <a:latin typeface="Calibri"/>
                <a:ea typeface="+mn-lt"/>
                <a:cs typeface="Calibri"/>
              </a:rPr>
              <a:t>Ključna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karakteristika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transakcije</a:t>
            </a:r>
            <a:r>
              <a:rPr lang="en-US" sz="1400">
                <a:latin typeface="Calibri"/>
                <a:ea typeface="+mn-lt"/>
                <a:cs typeface="Calibri"/>
              </a:rPr>
              <a:t> je da se </a:t>
            </a:r>
            <a:r>
              <a:rPr lang="en-US" sz="1400" err="1">
                <a:latin typeface="Calibri"/>
                <a:ea typeface="+mn-lt"/>
                <a:cs typeface="Calibri"/>
              </a:rPr>
              <a:t>sve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naredbe</a:t>
            </a:r>
            <a:r>
              <a:rPr lang="en-US" sz="1400">
                <a:latin typeface="Calibri"/>
                <a:ea typeface="+mn-lt"/>
                <a:cs typeface="Calibri"/>
              </a:rPr>
              <a:t> u </a:t>
            </a:r>
            <a:r>
              <a:rPr lang="en-US" sz="1400" err="1">
                <a:latin typeface="Calibri"/>
                <a:ea typeface="+mn-lt"/>
                <a:cs typeface="Calibri"/>
              </a:rPr>
              <a:t>okviru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jedne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transakcije</a:t>
            </a:r>
            <a:r>
              <a:rPr lang="en-US" sz="1400">
                <a:latin typeface="Calibri"/>
                <a:ea typeface="+mn-lt"/>
                <a:cs typeface="Calibri"/>
              </a:rPr>
              <a:t> </a:t>
            </a:r>
            <a:r>
              <a:rPr lang="en-US" sz="1400" err="1">
                <a:latin typeface="Calibri"/>
                <a:ea typeface="+mn-lt"/>
                <a:cs typeface="Calibri"/>
              </a:rPr>
              <a:t>moraju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uspešno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izvršiti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ili</a:t>
            </a:r>
            <a:r>
              <a:rPr lang="en-US" sz="1400">
                <a:latin typeface="Calibri"/>
                <a:ea typeface="+mn-lt"/>
                <a:cs typeface="Calibri"/>
              </a:rPr>
              <a:t> se u </a:t>
            </a:r>
            <a:r>
              <a:rPr lang="en-US" sz="1400" err="1">
                <a:latin typeface="Calibri"/>
                <a:ea typeface="+mn-lt"/>
                <a:cs typeface="Calibri"/>
              </a:rPr>
              <a:t>suprotnom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sve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promene</a:t>
            </a:r>
            <a:r>
              <a:rPr lang="en-US" sz="1400">
                <a:latin typeface="Calibri"/>
                <a:ea typeface="+mn-lt"/>
                <a:cs typeface="Calibri"/>
              </a:rPr>
              <a:t> </a:t>
            </a:r>
            <a:r>
              <a:rPr lang="en-US" sz="1400" err="1">
                <a:latin typeface="Calibri"/>
                <a:ea typeface="+mn-lt"/>
                <a:cs typeface="Calibri"/>
              </a:rPr>
              <a:t>poništavaju</a:t>
            </a:r>
            <a:r>
              <a:rPr lang="en-US" sz="1400">
                <a:latin typeface="Calibri"/>
                <a:ea typeface="+mn-lt"/>
                <a:cs typeface="Calibri"/>
              </a:rPr>
              <a:t> (rollback).</a:t>
            </a:r>
            <a:endParaRPr lang="sr-Latn-RS"/>
          </a:p>
          <a:p>
            <a:pPr>
              <a:lnSpc>
                <a:spcPct val="90000"/>
              </a:lnSpc>
            </a:pPr>
            <a:endParaRPr lang="en-US" sz="1400">
              <a:latin typeface="Calibri"/>
              <a:cs typeface="Calibri"/>
            </a:endParaRPr>
          </a:p>
          <a:p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Ključna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svojstva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transakcije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su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</a:t>
            </a:r>
          </a:p>
          <a:p>
            <a:pPr marL="628650" lvl="1" indent="-17145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en-US" sz="1400" b="1" err="1">
                <a:latin typeface="Calibri"/>
                <a:ea typeface="+mn-lt"/>
                <a:cs typeface="+mn-lt"/>
              </a:rPr>
              <a:t>Održavanje</a:t>
            </a:r>
            <a:r>
              <a:rPr lang="en-US" sz="1400" b="1">
                <a:latin typeface="Calibri"/>
                <a:ea typeface="+mn-lt"/>
                <a:cs typeface="+mn-lt"/>
              </a:rPr>
              <a:t> </a:t>
            </a:r>
            <a:r>
              <a:rPr lang="en-US" sz="1400" b="1" err="1">
                <a:latin typeface="Calibri"/>
                <a:ea typeface="+mn-lt"/>
                <a:cs typeface="+mn-lt"/>
              </a:rPr>
              <a:t>integriteta</a:t>
            </a:r>
            <a:r>
              <a:rPr lang="en-US" sz="1400" b="1">
                <a:latin typeface="Calibri"/>
                <a:ea typeface="+mn-lt"/>
                <a:cs typeface="+mn-lt"/>
              </a:rPr>
              <a:t> </a:t>
            </a:r>
            <a:r>
              <a:rPr lang="en-US" sz="1400" b="1" err="1">
                <a:latin typeface="Calibri"/>
                <a:ea typeface="+mn-lt"/>
                <a:cs typeface="+mn-lt"/>
              </a:rPr>
              <a:t>podataka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Transakcije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osiguravaju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da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baza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podataka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ostane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konzistentna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pouzdana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čak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u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slučaju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grešaka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1">
              <a:buFont typeface="Courier New"/>
              <a:buChar char="o"/>
            </a:pPr>
            <a:r>
              <a:rPr lang="en-US" sz="1400" b="1" err="1">
                <a:latin typeface="Calibri"/>
                <a:ea typeface="+mn-lt"/>
                <a:cs typeface="+mn-lt"/>
              </a:rPr>
              <a:t>Implementacija</a:t>
            </a:r>
            <a:r>
              <a:rPr lang="en-US" sz="1400" b="1">
                <a:latin typeface="Calibri"/>
                <a:ea typeface="+mn-lt"/>
                <a:cs typeface="+mn-lt"/>
              </a:rPr>
              <a:t> ACID </a:t>
            </a:r>
            <a:r>
              <a:rPr lang="en-US" sz="1400" b="1" err="1">
                <a:latin typeface="Calibri"/>
                <a:ea typeface="+mn-lt"/>
                <a:cs typeface="+mn-lt"/>
              </a:rPr>
              <a:t>svojstava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Atomičnost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konzistentnost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izolovanost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trajnost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garantuju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pouzdanost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tačnost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podataka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lvl="1">
              <a:buFont typeface="Courier New"/>
              <a:buChar char="o"/>
            </a:pPr>
            <a:r>
              <a:rPr lang="en-US" sz="1400" b="1" err="1">
                <a:latin typeface="Calibri"/>
                <a:ea typeface="+mn-lt"/>
                <a:cs typeface="+mn-lt"/>
              </a:rPr>
              <a:t>Efikasno</a:t>
            </a:r>
            <a:r>
              <a:rPr lang="en-US" sz="1400" b="1">
                <a:latin typeface="Calibri"/>
                <a:ea typeface="+mn-lt"/>
                <a:cs typeface="+mn-lt"/>
              </a:rPr>
              <a:t> </a:t>
            </a:r>
            <a:r>
              <a:rPr lang="en-US" sz="1400" b="1" err="1">
                <a:latin typeface="Calibri"/>
                <a:ea typeface="+mn-lt"/>
                <a:cs typeface="+mn-lt"/>
              </a:rPr>
              <a:t>rešavanje</a:t>
            </a:r>
            <a:r>
              <a:rPr lang="en-US" sz="1400" b="1">
                <a:latin typeface="Calibri"/>
                <a:ea typeface="+mn-lt"/>
                <a:cs typeface="+mn-lt"/>
              </a:rPr>
              <a:t> </a:t>
            </a:r>
            <a:r>
              <a:rPr lang="en-US" sz="1400" b="1" err="1">
                <a:latin typeface="Calibri"/>
                <a:ea typeface="+mn-lt"/>
                <a:cs typeface="+mn-lt"/>
              </a:rPr>
              <a:t>konkurentnog</a:t>
            </a:r>
            <a:r>
              <a:rPr lang="en-US" sz="1400" b="1">
                <a:latin typeface="Calibri"/>
                <a:ea typeface="+mn-lt"/>
                <a:cs typeface="+mn-lt"/>
              </a:rPr>
              <a:t> </a:t>
            </a:r>
            <a:r>
              <a:rPr lang="en-US" sz="1400" b="1" err="1">
                <a:latin typeface="Calibri"/>
                <a:ea typeface="+mn-lt"/>
                <a:cs typeface="+mn-lt"/>
              </a:rPr>
              <a:t>pristupa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Efikasno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upravljanje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konkurentnim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pristupom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više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korisnika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sprečava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konflikte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osigurava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integritet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400" err="1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podataka</a:t>
            </a:r>
            <a:r>
              <a:rPr lang="en-U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>
              <a:latin typeface="Calibri"/>
              <a:cs typeface="Calibri"/>
            </a:endParaRPr>
          </a:p>
        </p:txBody>
      </p:sp>
      <p:grpSp>
        <p:nvGrpSpPr>
          <p:cNvPr id="111" name="Group 91">
            <a:extLst>
              <a:ext uri="{FF2B5EF4-FFF2-40B4-BE49-F238E27FC236}">
                <a16:creationId xmlns:a16="http://schemas.microsoft.com/office/drawing/2014/main" id="{0A30B600-877F-7746-B57D-25C3B476F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93" name="Freeform 43">
              <a:extLst>
                <a:ext uri="{FF2B5EF4-FFF2-40B4-BE49-F238E27FC236}">
                  <a16:creationId xmlns:a16="http://schemas.microsoft.com/office/drawing/2014/main" id="{2C3F9BC4-CA61-1545-AFCA-2998DE0A8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44">
              <a:extLst>
                <a:ext uri="{FF2B5EF4-FFF2-40B4-BE49-F238E27FC236}">
                  <a16:creationId xmlns:a16="http://schemas.microsoft.com/office/drawing/2014/main" id="{6DF9667B-A221-FF48-BE03-0BCECE027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45">
              <a:extLst>
                <a:ext uri="{FF2B5EF4-FFF2-40B4-BE49-F238E27FC236}">
                  <a16:creationId xmlns:a16="http://schemas.microsoft.com/office/drawing/2014/main" id="{B043781C-7B99-5E41-ACB6-43554D9E3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46">
              <a:extLst>
                <a:ext uri="{FF2B5EF4-FFF2-40B4-BE49-F238E27FC236}">
                  <a16:creationId xmlns:a16="http://schemas.microsoft.com/office/drawing/2014/main" id="{24D64776-7D03-D04E-9D4F-4913424D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47">
              <a:extLst>
                <a:ext uri="{FF2B5EF4-FFF2-40B4-BE49-F238E27FC236}">
                  <a16:creationId xmlns:a16="http://schemas.microsoft.com/office/drawing/2014/main" id="{84D49EAC-E325-E74E-9875-A5B09696F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48">
              <a:extLst>
                <a:ext uri="{FF2B5EF4-FFF2-40B4-BE49-F238E27FC236}">
                  <a16:creationId xmlns:a16="http://schemas.microsoft.com/office/drawing/2014/main" id="{A82CBB5F-9CE4-9F41-828D-030FF74AB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99">
            <a:extLst>
              <a:ext uri="{FF2B5EF4-FFF2-40B4-BE49-F238E27FC236}">
                <a16:creationId xmlns:a16="http://schemas.microsoft.com/office/drawing/2014/main" id="{BE2AC807-9FDE-674F-84BF-EC319D68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23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Naslov 4">
            <a:extLst>
              <a:ext uri="{FF2B5EF4-FFF2-40B4-BE49-F238E27FC236}">
                <a16:creationId xmlns:a16="http://schemas.microsoft.com/office/drawing/2014/main" id="{EC4EABBB-D847-2CC1-E6DB-A2238771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/>
                <a:cs typeface="Calibri"/>
              </a:rPr>
              <a:t>Primer </a:t>
            </a:r>
            <a:r>
              <a:rPr lang="en-US" err="1">
                <a:latin typeface="Calibri"/>
                <a:cs typeface="Calibri"/>
              </a:rPr>
              <a:t>transakcije</a:t>
            </a:r>
            <a:endParaRPr lang="en-US">
              <a:latin typeface="Calibri"/>
              <a:cs typeface="Calibri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Slika 1" descr="Slika na kojoj se nalazi tekst, snimak ekrana, Font, ekran&#10;&#10;Opis je automatski generisan">
            <a:extLst>
              <a:ext uri="{FF2B5EF4-FFF2-40B4-BE49-F238E27FC236}">
                <a16:creationId xmlns:a16="http://schemas.microsoft.com/office/drawing/2014/main" id="{E53395E6-D776-55C6-8B6E-4CF8D258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981" y="681645"/>
            <a:ext cx="5429983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0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8DEB34-6CE6-D057-ECF3-17C0EC2B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55277"/>
          </a:xfrm>
        </p:spPr>
        <p:txBody>
          <a:bodyPr/>
          <a:lstStyle/>
          <a:p>
            <a:r>
              <a:rPr lang="sr-Latn-RS" sz="3600">
                <a:latin typeface="Calibri"/>
                <a:cs typeface="Calibri"/>
              </a:rPr>
              <a:t>Režimi transakcija</a:t>
            </a:r>
            <a:endParaRPr lang="sr-Latn-RS" sz="3600" b="0">
              <a:latin typeface="Calibri"/>
              <a:cs typeface="Calibri"/>
            </a:endParaRPr>
          </a:p>
          <a:p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8411AD8-E42C-E5C9-3919-C2E04AC3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1700517"/>
            <a:ext cx="5239512" cy="4060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1200" b="1" err="1">
                <a:latin typeface="Calibri"/>
                <a:ea typeface="+mn-lt"/>
                <a:cs typeface="+mn-lt"/>
              </a:rPr>
              <a:t>Autocommit</a:t>
            </a:r>
            <a:r>
              <a:rPr lang="sr-Latn-RS" sz="1200" b="1">
                <a:latin typeface="Calibri"/>
                <a:ea typeface="+mn-lt"/>
                <a:cs typeface="+mn-lt"/>
              </a:rPr>
              <a:t>:</a:t>
            </a:r>
          </a:p>
          <a:p>
            <a:pPr lvl="1"/>
            <a:r>
              <a:rPr lang="sr-Latn-RS" sz="12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Automatsko potvrđivanje svake SQL naredbe odmah nakon njenog izvršenja.</a:t>
            </a:r>
          </a:p>
          <a:p>
            <a:pPr lvl="1"/>
            <a:r>
              <a:rPr lang="sr-Latn-RS" sz="12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Podrazumevani režim u kojem svaka SQL naredba predstavlja zasebnu transakciju.</a:t>
            </a:r>
          </a:p>
          <a:p>
            <a:pPr lvl="1"/>
            <a:r>
              <a:rPr lang="sr-Latn-RS" sz="1200" b="1">
                <a:latin typeface="Calibri"/>
                <a:ea typeface="+mn-lt"/>
                <a:cs typeface="+mn-lt"/>
              </a:rPr>
              <a:t>Prednosti:</a:t>
            </a:r>
            <a:r>
              <a:rPr lang="sr-Latn-RS" sz="12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Jednostavnost i lakoća korišćenja.</a:t>
            </a:r>
          </a:p>
          <a:p>
            <a:pPr lvl="1"/>
            <a:r>
              <a:rPr lang="sr-Latn-RS" sz="1200" b="1">
                <a:latin typeface="Calibri"/>
                <a:ea typeface="+mn-lt"/>
                <a:cs typeface="+mn-lt"/>
              </a:rPr>
              <a:t>Nedostaci:</a:t>
            </a:r>
            <a:r>
              <a:rPr lang="sr-Latn-RS" sz="12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Nedostatak kontrole nad grupisanjem naredbi u transakcije.</a:t>
            </a:r>
          </a:p>
          <a:p>
            <a:r>
              <a:rPr lang="sr-Latn-RS" sz="1200" b="1">
                <a:latin typeface="Calibri"/>
                <a:ea typeface="+mn-lt"/>
                <a:cs typeface="+mn-lt"/>
              </a:rPr>
              <a:t>Implicitne transakcije:</a:t>
            </a:r>
          </a:p>
          <a:p>
            <a:pPr lvl="1"/>
            <a:r>
              <a:rPr lang="sr-Latn-RS" sz="12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Automatsko pokretanje transakcije pri izvršenju prve SQL naredbe.</a:t>
            </a:r>
          </a:p>
          <a:p>
            <a:pPr lvl="1"/>
            <a:r>
              <a:rPr lang="sr-Latn-RS" sz="12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Transakcija se mora ručno potvrditi (COMMIT) ili poništiti (ROLLBACK).</a:t>
            </a:r>
          </a:p>
          <a:p>
            <a:pPr lvl="1"/>
            <a:r>
              <a:rPr lang="sr-Latn-RS" sz="1200" b="1">
                <a:latin typeface="Calibri"/>
                <a:ea typeface="+mn-lt"/>
                <a:cs typeface="+mn-lt"/>
              </a:rPr>
              <a:t>Prednosti:</a:t>
            </a:r>
            <a:r>
              <a:rPr lang="sr-Latn-RS" sz="12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Smanjuje mogućnost greške zaboravljanja pokretanja transakcije.</a:t>
            </a:r>
          </a:p>
          <a:p>
            <a:pPr lvl="1"/>
            <a:r>
              <a:rPr lang="sr-Latn-RS" sz="1200" b="1">
                <a:latin typeface="Calibri"/>
                <a:ea typeface="+mn-lt"/>
                <a:cs typeface="+mn-lt"/>
              </a:rPr>
              <a:t>Nedostaci:</a:t>
            </a:r>
            <a:r>
              <a:rPr lang="sr-Latn-RS" sz="12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Mogućnost nejasnoća kada transakcija zapravo počinje i završava.</a:t>
            </a:r>
            <a:br>
              <a:rPr lang="en-US"/>
            </a:br>
            <a:endParaRPr lang="en-US" sz="1200">
              <a:latin typeface="Calibri"/>
              <a:cs typeface="Calibri"/>
            </a:endParaRPr>
          </a:p>
        </p:txBody>
      </p:sp>
      <p:pic>
        <p:nvPicPr>
          <p:cNvPr id="17" name="Slika 16" descr="Slika na kojoj se nalazi tekst, snimak ekrana, ekran, Font&#10;&#10;Opis je automatski generisan">
            <a:extLst>
              <a:ext uri="{FF2B5EF4-FFF2-40B4-BE49-F238E27FC236}">
                <a16:creationId xmlns:a16="http://schemas.microsoft.com/office/drawing/2014/main" id="{73013C13-9EB5-3744-419B-94C522D4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131" y="1814437"/>
            <a:ext cx="5814787" cy="1910746"/>
          </a:xfrm>
          <a:prstGeom prst="rect">
            <a:avLst/>
          </a:prstGeom>
        </p:spPr>
      </p:pic>
      <p:pic>
        <p:nvPicPr>
          <p:cNvPr id="19" name="Slika 18" descr="Slika na kojoj se nalazi tekst, snimak ekrana, softver, Font&#10;&#10;Opis je automatski generisan">
            <a:extLst>
              <a:ext uri="{FF2B5EF4-FFF2-40B4-BE49-F238E27FC236}">
                <a16:creationId xmlns:a16="http://schemas.microsoft.com/office/drawing/2014/main" id="{C27676F4-1AB0-A880-4F76-A5F001C4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323" y="3731910"/>
            <a:ext cx="2919640" cy="2030942"/>
          </a:xfrm>
          <a:prstGeom prst="rect">
            <a:avLst/>
          </a:prstGeom>
        </p:spPr>
      </p:pic>
      <p:pic>
        <p:nvPicPr>
          <p:cNvPr id="22" name="Slika 21" descr="Slika na kojoj se nalazi tekst, Font, softver, broj&#10;&#10;Opis je automatski generisan">
            <a:extLst>
              <a:ext uri="{FF2B5EF4-FFF2-40B4-BE49-F238E27FC236}">
                <a16:creationId xmlns:a16="http://schemas.microsoft.com/office/drawing/2014/main" id="{199E2BF4-F26C-842C-2A03-66F4D23B9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262" y="3725636"/>
            <a:ext cx="263585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7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04C3EC-75A5-11A4-612E-24995F4F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755277"/>
          </a:xfrm>
        </p:spPr>
        <p:txBody>
          <a:bodyPr>
            <a:normAutofit/>
          </a:bodyPr>
          <a:lstStyle/>
          <a:p>
            <a:r>
              <a:rPr lang="sr-Latn-RS" sz="3600">
                <a:latin typeface="Calibri"/>
                <a:ea typeface="+mj-lt"/>
                <a:cs typeface="+mj-lt"/>
              </a:rPr>
              <a:t>Režimi transakcija</a:t>
            </a:r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E732BEDF-E9CA-1B66-C045-6047DABD7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7638" y="1524375"/>
            <a:ext cx="5239512" cy="42259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r-Latn-RS" sz="1400" b="1">
                <a:latin typeface="Calibri"/>
                <a:cs typeface="Arial"/>
              </a:rPr>
              <a:t>Eksplicitne transakcije:</a:t>
            </a:r>
            <a:endParaRPr lang="sr-Latn-RS" sz="1400">
              <a:latin typeface="Calibri"/>
              <a:cs typeface="Arial"/>
            </a:endParaRPr>
          </a:p>
          <a:p>
            <a:pPr lvl="1"/>
            <a:r>
              <a:rPr lang="sr-Latn-RS" sz="1400">
                <a:solidFill>
                  <a:srgbClr val="0D0D0D"/>
                </a:solidFill>
                <a:latin typeface="Calibri"/>
                <a:cs typeface="Arial"/>
              </a:rPr>
              <a:t>Ručno pokretanje transakcije pomoću </a:t>
            </a:r>
            <a:r>
              <a:rPr lang="sr-Latn-RS" sz="1400" b="1">
                <a:latin typeface="Calibri"/>
                <a:cs typeface="Calibri"/>
              </a:rPr>
              <a:t>BEGIN TRANSACTION</a:t>
            </a:r>
            <a:r>
              <a:rPr lang="sr-Latn-RS" sz="1400">
                <a:solidFill>
                  <a:srgbClr val="0D0D0D"/>
                </a:solidFill>
                <a:latin typeface="Calibri"/>
                <a:cs typeface="Arial"/>
              </a:rPr>
              <a:t> i završavanje pomoću </a:t>
            </a:r>
            <a:r>
              <a:rPr lang="sr-Latn-RS" sz="1400" b="1">
                <a:latin typeface="Calibri"/>
                <a:cs typeface="Calibri"/>
              </a:rPr>
              <a:t>COMMIT</a:t>
            </a:r>
            <a:r>
              <a:rPr lang="sr-Latn-RS" sz="1400">
                <a:solidFill>
                  <a:srgbClr val="0D0D0D"/>
                </a:solidFill>
                <a:latin typeface="Calibri"/>
                <a:cs typeface="Arial"/>
              </a:rPr>
              <a:t> ili </a:t>
            </a:r>
            <a:r>
              <a:rPr lang="sr-Latn-RS" sz="1400" b="1">
                <a:latin typeface="Calibri"/>
                <a:cs typeface="Calibri"/>
              </a:rPr>
              <a:t>ROLLBACK</a:t>
            </a:r>
            <a:r>
              <a:rPr lang="sr-Latn-RS" sz="1400">
                <a:solidFill>
                  <a:srgbClr val="0D0D0D"/>
                </a:solidFill>
                <a:latin typeface="Calibri"/>
                <a:cs typeface="Arial"/>
              </a:rPr>
              <a:t>.</a:t>
            </a:r>
            <a:endParaRPr lang="sr-Latn-RS" sz="1400">
              <a:latin typeface="Calibri"/>
              <a:cs typeface="Arial"/>
            </a:endParaRPr>
          </a:p>
          <a:p>
            <a:pPr lvl="1"/>
            <a:r>
              <a:rPr lang="sr-Latn-RS" sz="1400">
                <a:solidFill>
                  <a:srgbClr val="0D0D0D"/>
                </a:solidFill>
                <a:latin typeface="Calibri"/>
                <a:cs typeface="Arial"/>
              </a:rPr>
              <a:t>Potpuna kontrola nad grupisanjem SQL naredbi u transakciju.</a:t>
            </a:r>
            <a:endParaRPr lang="sr-Latn-RS" sz="1400">
              <a:latin typeface="Calibri"/>
              <a:cs typeface="Arial"/>
            </a:endParaRPr>
          </a:p>
          <a:p>
            <a:pPr lvl="1"/>
            <a:r>
              <a:rPr lang="sr-Latn-RS" sz="1400" b="1">
                <a:latin typeface="Calibri"/>
                <a:cs typeface="Arial"/>
              </a:rPr>
              <a:t>Prednosti:</a:t>
            </a:r>
            <a:r>
              <a:rPr lang="sr-Latn-RS" sz="1400">
                <a:solidFill>
                  <a:srgbClr val="0D0D0D"/>
                </a:solidFill>
                <a:latin typeface="Calibri"/>
                <a:cs typeface="Arial"/>
              </a:rPr>
              <a:t> Precizna kontrola nad transakcijama.</a:t>
            </a:r>
            <a:endParaRPr lang="sr-Latn-RS" sz="1400">
              <a:latin typeface="Calibri"/>
              <a:cs typeface="Arial"/>
            </a:endParaRPr>
          </a:p>
          <a:p>
            <a:pPr lvl="1"/>
            <a:r>
              <a:rPr lang="sr-Latn-RS" sz="1400" b="1">
                <a:latin typeface="Calibri"/>
                <a:cs typeface="Arial"/>
              </a:rPr>
              <a:t>Nedostaci:</a:t>
            </a:r>
            <a:r>
              <a:rPr lang="sr-Latn-RS" sz="1400">
                <a:solidFill>
                  <a:srgbClr val="0D0D0D"/>
                </a:solidFill>
                <a:latin typeface="Calibri"/>
                <a:cs typeface="Arial"/>
              </a:rPr>
              <a:t> Potreba za dodatnim kodom za upravljanje transakcijama.</a:t>
            </a:r>
            <a:endParaRPr lang="sr-Latn-RS" sz="1400">
              <a:latin typeface="Calibri"/>
              <a:cs typeface="Arial"/>
            </a:endParaRPr>
          </a:p>
          <a:p>
            <a:endParaRPr lang="sr-Latn-RS" sz="1400" b="1">
              <a:latin typeface="Calibri"/>
              <a:cs typeface="Arial"/>
            </a:endParaRPr>
          </a:p>
        </p:txBody>
      </p:sp>
      <p:pic>
        <p:nvPicPr>
          <p:cNvPr id="29" name="Slika 28" descr="Slika na kojoj se nalazi tekst, elektronika, snimak ekrana, ekran&#10;&#10;Opis je automatski generisan">
            <a:extLst>
              <a:ext uri="{FF2B5EF4-FFF2-40B4-BE49-F238E27FC236}">
                <a16:creationId xmlns:a16="http://schemas.microsoft.com/office/drawing/2014/main" id="{D5B1CF54-D437-90AD-4F7C-5F2AAF51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521959"/>
            <a:ext cx="3793672" cy="387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5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236531B-11F7-94F4-8E00-5CE0CD48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451674"/>
            <a:ext cx="7335835" cy="1268984"/>
          </a:xfrm>
        </p:spPr>
        <p:txBody>
          <a:bodyPr/>
          <a:lstStyle/>
          <a:p>
            <a:r>
              <a:rPr lang="sr-Latn-RS">
                <a:latin typeface="Calibri"/>
                <a:ea typeface="+mj-lt"/>
                <a:cs typeface="+mj-lt"/>
              </a:rPr>
              <a:t>Plan izvršenja transakcija</a:t>
            </a:r>
            <a:endParaRPr lang="sr-Latn-RS">
              <a:latin typeface="Calibri"/>
              <a:cs typeface="Calibri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DDC1CC5-59D9-E5C9-A1D4-5E8717526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1933269"/>
            <a:ext cx="5239512" cy="38279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1400" b="1">
                <a:latin typeface="Calibri"/>
                <a:ea typeface="+mn-lt"/>
                <a:cs typeface="+mn-lt"/>
              </a:rPr>
              <a:t>Definicija:</a:t>
            </a:r>
            <a:endParaRPr lang="sr-Latn-RS" sz="1400">
              <a:latin typeface="Calibri"/>
              <a:cs typeface="Calibri"/>
            </a:endParaRPr>
          </a:p>
          <a:p>
            <a:pPr lvl="1"/>
            <a:r>
              <a:rPr lang="sr-Latn-R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Plan izvršenja je detaljan plan koji SQL Server kreira za izvršavanje SQL upita.</a:t>
            </a:r>
            <a:endParaRPr lang="sr-Latn-RS" sz="1400">
              <a:latin typeface="Calibri"/>
              <a:cs typeface="Calibri"/>
            </a:endParaRPr>
          </a:p>
          <a:p>
            <a:pPr lvl="1"/>
            <a:r>
              <a:rPr lang="sr-Latn-R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Sadrži sve korake koje SQL Server preduzima kako bi pristupio i obradio podatke neophodne za upit.</a:t>
            </a:r>
            <a:endParaRPr lang="sr-Latn-RS" sz="1400">
              <a:latin typeface="Calibri"/>
              <a:cs typeface="Calibri"/>
            </a:endParaRPr>
          </a:p>
          <a:p>
            <a:r>
              <a:rPr lang="sr-Latn-RS" sz="1400" b="1">
                <a:latin typeface="Calibri"/>
                <a:ea typeface="+mn-lt"/>
                <a:cs typeface="+mn-lt"/>
              </a:rPr>
              <a:t>Svojstva:</a:t>
            </a:r>
            <a:endParaRPr lang="sr-Latn-RS" sz="1400">
              <a:latin typeface="Calibri"/>
              <a:cs typeface="Calibri"/>
            </a:endParaRPr>
          </a:p>
          <a:p>
            <a:pPr lvl="1"/>
            <a:r>
              <a:rPr lang="sr-Latn-RS" sz="1400" b="1">
                <a:latin typeface="Calibri"/>
                <a:ea typeface="+mn-lt"/>
                <a:cs typeface="+mn-lt"/>
              </a:rPr>
              <a:t>Operatori:</a:t>
            </a:r>
            <a:r>
              <a:rPr lang="sr-Latn-R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Elementi koji definišu konkretne operacije u planu, kao što su skeniranje tabela, indeksirano pretraživanje, sortiranje i spajanje tabela.</a:t>
            </a:r>
            <a:endParaRPr lang="sr-Latn-RS" sz="1400">
              <a:latin typeface="Calibri"/>
              <a:cs typeface="Calibri"/>
            </a:endParaRPr>
          </a:p>
          <a:p>
            <a:pPr lvl="1"/>
            <a:r>
              <a:rPr lang="sr-Latn-RS" sz="1400" b="1">
                <a:latin typeface="Calibri"/>
                <a:ea typeface="+mn-lt"/>
                <a:cs typeface="+mn-lt"/>
              </a:rPr>
              <a:t>Tipovi pristupa podacima:</a:t>
            </a:r>
            <a:r>
              <a:rPr lang="sr-Latn-R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Metode koje SQL Server koristi za pristup podacima, uključujući skeniranje tabela, korišćenje indeksa, spajanje i slično.</a:t>
            </a:r>
            <a:endParaRPr lang="sr-Latn-RS" sz="1400">
              <a:latin typeface="Calibri"/>
              <a:cs typeface="Calibri"/>
            </a:endParaRPr>
          </a:p>
          <a:p>
            <a:pPr lvl="1"/>
            <a:r>
              <a:rPr lang="sr-Latn-RS" sz="1400" b="1">
                <a:latin typeface="Calibri"/>
                <a:ea typeface="+mn-lt"/>
                <a:cs typeface="+mn-lt"/>
              </a:rPr>
              <a:t>Redosled operacija:</a:t>
            </a:r>
            <a:r>
              <a:rPr lang="sr-Latn-R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Sekvenca koraka koje SQL Server sledi kako bi izvršio upit što je moguće efikasnije.</a:t>
            </a:r>
            <a:endParaRPr lang="sr-Latn-RS" sz="1400">
              <a:latin typeface="Calibri"/>
              <a:cs typeface="Calibri"/>
            </a:endParaRPr>
          </a:p>
          <a:p>
            <a:endParaRPr lang="sr-Latn-RS" sz="1400">
              <a:latin typeface="Calibri"/>
              <a:cs typeface="Calibri"/>
            </a:endParaRPr>
          </a:p>
        </p:txBody>
      </p:sp>
      <p:sp>
        <p:nvSpPr>
          <p:cNvPr id="4" name="Čuvar mesta za sadržaj 3">
            <a:extLst>
              <a:ext uri="{FF2B5EF4-FFF2-40B4-BE49-F238E27FC236}">
                <a16:creationId xmlns:a16="http://schemas.microsoft.com/office/drawing/2014/main" id="{3F415E48-9A1B-2CAF-82F3-AB0792DDA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1933269"/>
            <a:ext cx="5239512" cy="38279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1400" b="1">
                <a:latin typeface="Calibri"/>
                <a:ea typeface="+mn-lt"/>
                <a:cs typeface="+mn-lt"/>
              </a:rPr>
              <a:t>Analiza:</a:t>
            </a:r>
            <a:endParaRPr lang="sr-Latn-RS" sz="1400">
              <a:latin typeface="Calibri"/>
              <a:cs typeface="Calibri"/>
            </a:endParaRPr>
          </a:p>
          <a:p>
            <a:pPr lvl="1"/>
            <a:r>
              <a:rPr lang="sr-Latn-RS" sz="1400" b="1">
                <a:latin typeface="Calibri"/>
                <a:ea typeface="+mn-lt"/>
                <a:cs typeface="+mn-lt"/>
              </a:rPr>
              <a:t>Identifikacija uskih grla:</a:t>
            </a:r>
            <a:r>
              <a:rPr lang="sr-Latn-R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Prepoznavanje delova plana izvršenja koji uzrokuju sporo izvršavanje upita.</a:t>
            </a:r>
            <a:endParaRPr lang="sr-Latn-RS" sz="1400">
              <a:latin typeface="Calibri"/>
              <a:cs typeface="Calibri"/>
            </a:endParaRPr>
          </a:p>
          <a:p>
            <a:pPr lvl="1"/>
            <a:r>
              <a:rPr lang="sr-Latn-RS" sz="1400" b="1">
                <a:latin typeface="Calibri"/>
                <a:ea typeface="+mn-lt"/>
                <a:cs typeface="+mn-lt"/>
              </a:rPr>
              <a:t>Optimizacija - </a:t>
            </a:r>
            <a:r>
              <a:rPr lang="sr-Latn-R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Unapređenje performansi kroz različite tehnike:</a:t>
            </a:r>
            <a:endParaRPr lang="sr-Latn-RS" sz="1400">
              <a:latin typeface="Calibri"/>
              <a:cs typeface="Calibri"/>
            </a:endParaRPr>
          </a:p>
          <a:p>
            <a:pPr lvl="2"/>
            <a:r>
              <a:rPr lang="sr-Latn-RS" sz="1400" b="1">
                <a:latin typeface="Calibri"/>
                <a:ea typeface="+mn-lt"/>
                <a:cs typeface="+mn-lt"/>
              </a:rPr>
              <a:t>Uvođenje indeksa:</a:t>
            </a:r>
            <a:r>
              <a:rPr lang="sr-Latn-R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Kreiranje ili modifikacija indeksa za ubrzavanje pristupa podacima.</a:t>
            </a:r>
            <a:endParaRPr lang="sr-Latn-RS" sz="1400">
              <a:latin typeface="Calibri"/>
              <a:cs typeface="Calibri"/>
            </a:endParaRPr>
          </a:p>
          <a:p>
            <a:pPr lvl="2"/>
            <a:r>
              <a:rPr lang="sr-Latn-RS" sz="1400" b="1" err="1">
                <a:latin typeface="Calibri"/>
                <a:ea typeface="+mn-lt"/>
                <a:cs typeface="+mn-lt"/>
              </a:rPr>
              <a:t>Refaktorisanje</a:t>
            </a:r>
            <a:r>
              <a:rPr lang="sr-Latn-RS" sz="1400" b="1">
                <a:latin typeface="Calibri"/>
                <a:ea typeface="+mn-lt"/>
                <a:cs typeface="+mn-lt"/>
              </a:rPr>
              <a:t> upita:</a:t>
            </a:r>
            <a:r>
              <a:rPr lang="sr-Latn-RS" sz="1400">
                <a:solidFill>
                  <a:srgbClr val="0D0D0D"/>
                </a:solidFill>
                <a:latin typeface="Calibri"/>
                <a:ea typeface="+mn-lt"/>
                <a:cs typeface="+mn-lt"/>
              </a:rPr>
              <a:t> Prepisivanje SQL upita kako bi se smanjilo opterećenje i poboljšala efikasnost.</a:t>
            </a:r>
            <a:endParaRPr lang="sr-Latn-RS" sz="1400">
              <a:latin typeface="Calibri"/>
              <a:cs typeface="Calibri"/>
            </a:endParaRPr>
          </a:p>
          <a:p>
            <a:endParaRPr lang="sr-Latn-RS"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843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aslov 1">
            <a:extLst>
              <a:ext uri="{FF2B5EF4-FFF2-40B4-BE49-F238E27FC236}">
                <a16:creationId xmlns:a16="http://schemas.microsoft.com/office/drawing/2014/main" id="{2B8F451B-273C-BE48-427C-1E7816C6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319454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Plan izvršenja transakcija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" name="Čuvar mesta za sadržaj 5" descr="Slika na kojoj se nalazi tekst, snimak ekrana, Font, broj&#10;&#10;Opis je automatski generisan">
            <a:extLst>
              <a:ext uri="{FF2B5EF4-FFF2-40B4-BE49-F238E27FC236}">
                <a16:creationId xmlns:a16="http://schemas.microsoft.com/office/drawing/2014/main" id="{BD3CCC2E-8064-114E-4C94-7783B64F4E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6256" y="1276280"/>
            <a:ext cx="3705985" cy="4598563"/>
          </a:xfrm>
          <a:prstGeom prst="rect">
            <a:avLst/>
          </a:prstGeom>
        </p:spPr>
      </p:pic>
      <p:pic>
        <p:nvPicPr>
          <p:cNvPr id="5" name="Čuvar mesta za sadržaj 4" descr="Slika na kojoj se nalazi tekst, snimak ekrana, ekran, softver&#10;&#10;Opis je automatski generisan">
            <a:extLst>
              <a:ext uri="{FF2B5EF4-FFF2-40B4-BE49-F238E27FC236}">
                <a16:creationId xmlns:a16="http://schemas.microsoft.com/office/drawing/2014/main" id="{43638C5D-172E-5B11-D767-117B53B4CB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89851" y="1276279"/>
            <a:ext cx="5853332" cy="459723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3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3ACD9E1-8E33-82FC-4419-B1E779A5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9198761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Izolacija transakcija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E49BA45-4174-5884-7C6E-E39263BB4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50" y="2160016"/>
            <a:ext cx="919876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err="1">
                <a:latin typeface="Calibri"/>
                <a:cs typeface="Calibri"/>
              </a:rPr>
              <a:t>Izolacija</a:t>
            </a:r>
            <a:r>
              <a:rPr lang="en-US" sz="1400">
                <a:latin typeface="Calibri"/>
                <a:cs typeface="Calibri"/>
              </a:rPr>
              <a:t> u SQL </a:t>
            </a:r>
            <a:r>
              <a:rPr lang="en-US" sz="1400" err="1">
                <a:latin typeface="Calibri"/>
                <a:cs typeface="Calibri"/>
              </a:rPr>
              <a:t>Serveru</a:t>
            </a:r>
            <a:r>
              <a:rPr lang="en-US" sz="1400">
                <a:latin typeface="Calibri"/>
                <a:cs typeface="Calibri"/>
              </a:rPr>
              <a:t> se </a:t>
            </a:r>
            <a:r>
              <a:rPr lang="en-US" sz="1400" err="1">
                <a:latin typeface="Calibri"/>
                <a:cs typeface="Calibri"/>
              </a:rPr>
              <a:t>odnosi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na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stepen</a:t>
            </a:r>
            <a:r>
              <a:rPr lang="en-US" sz="1400">
                <a:latin typeface="Calibri"/>
                <a:cs typeface="Calibri"/>
              </a:rPr>
              <a:t> do </a:t>
            </a:r>
            <a:r>
              <a:rPr lang="en-US" sz="1400" err="1">
                <a:latin typeface="Calibri"/>
                <a:cs typeface="Calibri"/>
              </a:rPr>
              <a:t>kojeg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su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operacije</a:t>
            </a:r>
            <a:r>
              <a:rPr lang="en-US" sz="1400">
                <a:latin typeface="Calibri"/>
                <a:cs typeface="Calibri"/>
              </a:rPr>
              <a:t> u </a:t>
            </a:r>
            <a:r>
              <a:rPr lang="en-US" sz="1400" err="1">
                <a:latin typeface="Calibri"/>
                <a:cs typeface="Calibri"/>
              </a:rPr>
              <a:t>jednoj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transakciji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izolovane</a:t>
            </a:r>
            <a:r>
              <a:rPr lang="en-US" sz="1400">
                <a:latin typeface="Calibri"/>
                <a:cs typeface="Calibri"/>
              </a:rPr>
              <a:t> od </a:t>
            </a:r>
            <a:r>
              <a:rPr lang="en-US" sz="1400" err="1">
                <a:latin typeface="Calibri"/>
                <a:cs typeface="Calibri"/>
              </a:rPr>
              <a:t>operacija</a:t>
            </a:r>
            <a:r>
              <a:rPr lang="en-US" sz="1400">
                <a:latin typeface="Calibri"/>
                <a:cs typeface="Calibri"/>
              </a:rPr>
              <a:t> u </a:t>
            </a:r>
            <a:r>
              <a:rPr lang="en-US" sz="1400" err="1">
                <a:latin typeface="Calibri"/>
                <a:cs typeface="Calibri"/>
              </a:rPr>
              <a:t>drugim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transakcijama</a:t>
            </a:r>
            <a:r>
              <a:rPr lang="en-US" sz="1400">
                <a:latin typeface="Calibri"/>
                <a:cs typeface="Calibri"/>
              </a:rPr>
              <a:t>.</a:t>
            </a:r>
          </a:p>
          <a:p>
            <a:pPr>
              <a:lnSpc>
                <a:spcPct val="90000"/>
              </a:lnSpc>
            </a:pPr>
            <a:endParaRPr lang="en-US" sz="140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 err="1">
                <a:latin typeface="Calibri"/>
                <a:cs typeface="Calibri"/>
              </a:rPr>
              <a:t>Režimi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izolacije</a:t>
            </a:r>
            <a:r>
              <a:rPr lang="en-US" sz="1400">
                <a:latin typeface="Calibri"/>
                <a:cs typeface="Calibri"/>
              </a:rPr>
              <a:t> </a:t>
            </a:r>
            <a:r>
              <a:rPr lang="en-US" sz="1400" err="1">
                <a:latin typeface="Calibri"/>
                <a:cs typeface="Calibri"/>
              </a:rPr>
              <a:t>transakcija</a:t>
            </a:r>
            <a:r>
              <a:rPr lang="en-US" sz="1400">
                <a:latin typeface="Calibri"/>
                <a:cs typeface="Calibri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1400">
                <a:latin typeface="Calibri"/>
                <a:cs typeface="Calibri"/>
              </a:rPr>
              <a:t>Read Uncommitted</a:t>
            </a:r>
          </a:p>
          <a:p>
            <a:pPr lvl="1">
              <a:lnSpc>
                <a:spcPct val="90000"/>
              </a:lnSpc>
            </a:pPr>
            <a:r>
              <a:rPr lang="en-US" sz="1400">
                <a:latin typeface="Calibri"/>
                <a:cs typeface="Calibri"/>
              </a:rPr>
              <a:t>Read Committed</a:t>
            </a:r>
          </a:p>
          <a:p>
            <a:pPr lvl="1">
              <a:lnSpc>
                <a:spcPct val="90000"/>
              </a:lnSpc>
            </a:pPr>
            <a:r>
              <a:rPr lang="en-US" sz="1400">
                <a:latin typeface="Calibri"/>
                <a:cs typeface="Calibri"/>
              </a:rPr>
              <a:t>Repeatable Read</a:t>
            </a:r>
          </a:p>
          <a:p>
            <a:pPr lvl="1">
              <a:lnSpc>
                <a:spcPct val="90000"/>
              </a:lnSpc>
            </a:pPr>
            <a:r>
              <a:rPr lang="en-US" sz="1400">
                <a:latin typeface="Calibri"/>
                <a:cs typeface="Calibri"/>
              </a:rPr>
              <a:t>Snapshot</a:t>
            </a:r>
          </a:p>
          <a:p>
            <a:pPr lvl="1">
              <a:lnSpc>
                <a:spcPct val="90000"/>
              </a:lnSpc>
            </a:pPr>
            <a:r>
              <a:rPr lang="en-US" sz="1400">
                <a:latin typeface="Calibri"/>
                <a:cs typeface="Calibri"/>
              </a:rPr>
              <a:t>Serializable</a:t>
            </a:r>
          </a:p>
          <a:p>
            <a:pPr>
              <a:lnSpc>
                <a:spcPct val="90000"/>
              </a:lnSpc>
            </a:pPr>
            <a:endParaRPr lang="en-US" sz="1400">
              <a:latin typeface="Calibri"/>
              <a:cs typeface="Calibri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A7C2670-8081-9C42-82A1-23BBFAEA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5BEF7CB-BB00-3345-8542-8F0FAFE1C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E633967-4EB4-9A43-9984-7E0C7DCE8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80BB32CE-B79D-9449-AEBB-EC9F56A9A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AFE8EC8C-9217-6E47-ACFA-7B2148F1B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8BEA612E-5CC4-DA4D-8A68-059864439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59DC8CDB-7B92-E848-AA26-43105184E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876EC8B8-C9EB-A84A-858B-ADF81A5B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078C5DEE-08C1-D546-BF9B-933B8419E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232053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4"/>
      </a:lt2>
      <a:accent1>
        <a:srgbClr val="DC34AD"/>
      </a:accent1>
      <a:accent2>
        <a:srgbClr val="CA2255"/>
      </a:accent2>
      <a:accent3>
        <a:srgbClr val="DC4734"/>
      </a:accent3>
      <a:accent4>
        <a:srgbClr val="CA7B22"/>
      </a:accent4>
      <a:accent5>
        <a:srgbClr val="AFA829"/>
      </a:accent5>
      <a:accent6>
        <a:srgbClr val="7EB41E"/>
      </a:accent6>
      <a:hlink>
        <a:srgbClr val="31944D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PunchcardVTI</vt:lpstr>
      <vt:lpstr>Obrada transakcija, planovi izvršavanja transakcija, izolacija i zaključavanje kod MS SQL baze podataka</vt:lpstr>
      <vt:lpstr>Sadržaj  </vt:lpstr>
      <vt:lpstr>Pojam transakcije</vt:lpstr>
      <vt:lpstr>Primer transakcije</vt:lpstr>
      <vt:lpstr>Režimi transakcija </vt:lpstr>
      <vt:lpstr>Režimi transakcija</vt:lpstr>
      <vt:lpstr>Plan izvršenja transakcija</vt:lpstr>
      <vt:lpstr>Plan izvršenja transakcija</vt:lpstr>
      <vt:lpstr>Izolacija transakcija</vt:lpstr>
      <vt:lpstr>Režimi izolacija</vt:lpstr>
      <vt:lpstr>Režimi izolacija</vt:lpstr>
      <vt:lpstr>Režimi izolacija</vt:lpstr>
      <vt:lpstr>Režimi izolacija</vt:lpstr>
      <vt:lpstr>Režimi izolacija</vt:lpstr>
      <vt:lpstr>Zaključavanje</vt:lpstr>
      <vt:lpstr>Vrste zaključavanja</vt:lpstr>
      <vt:lpstr>Eskalacija zaključavanja</vt:lpstr>
      <vt:lpstr>PowerPoint Presentation</vt:lpstr>
      <vt:lpstr>Hvala na pažnji!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revision>1</cp:revision>
  <dcterms:created xsi:type="dcterms:W3CDTF">2024-05-25T08:00:25Z</dcterms:created>
  <dcterms:modified xsi:type="dcterms:W3CDTF">2024-05-26T20:32:43Z</dcterms:modified>
</cp:coreProperties>
</file>