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61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5520A-1F59-889E-AED8-8B1651154257}" v="453" dt="2024-09-28T08:08:51.294"/>
    <p1510:client id="{178BD98F-141A-BB8E-C4A3-2A7959592609}" v="2" dt="2024-09-29T16:54:09.483"/>
    <p1510:client id="{91ECBDB8-25E3-6CF9-208D-16DDCE837C41}" v="15" dt="2024-09-29T11:24:19.268"/>
    <p1510:client id="{CB68C54F-3DD1-24DB-19BA-1501203E5EEE}" v="1" dt="2024-09-28T16:52:28.833"/>
    <p1510:client id="{E8CDB845-09D5-5DD5-EA0A-3388CF19A037}" v="6" dt="2024-09-28T19:39:0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ladenovic" userId="S::stefanm.ladenovic@elfak.rs::d9b02f86-2f20-4e98-a60a-f49f09383daf" providerId="AD" clId="Web-{18A00303-48CC-80D1-C470-00C68844EA81}"/>
    <pc:docChg chg="modSld">
      <pc:chgData name="Stefan Mladenovic" userId="S::stefanm.ladenovic@elfak.rs::d9b02f86-2f20-4e98-a60a-f49f09383daf" providerId="AD" clId="Web-{18A00303-48CC-80D1-C470-00C68844EA81}" dt="2024-05-27T20:48:59.067" v="190" actId="20577"/>
      <pc:docMkLst>
        <pc:docMk/>
      </pc:docMkLst>
      <pc:sldChg chg="modSp">
        <pc:chgData name="Stefan Mladenovic" userId="S::stefanm.ladenovic@elfak.rs::d9b02f86-2f20-4e98-a60a-f49f09383daf" providerId="AD" clId="Web-{18A00303-48CC-80D1-C470-00C68844EA81}" dt="2024-05-27T19:57:55.043" v="148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18A00303-48CC-80D1-C470-00C68844EA81}" dt="2024-05-27T19:57:55.043" v="148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 mod modClrScheme delDesignElem chgLayout">
        <pc:chgData name="Stefan Mladenovic" userId="S::stefanm.ladenovic@elfak.rs::d9b02f86-2f20-4e98-a60a-f49f09383daf" providerId="AD" clId="Web-{18A00303-48CC-80D1-C470-00C68844EA81}" dt="2024-05-26T15:13:41.416" v="55" actId="20577"/>
        <pc:sldMkLst>
          <pc:docMk/>
          <pc:sldMk cId="2899302200" sldId="259"/>
        </pc:sldMkLst>
        <pc:spChg chg="del mod">
          <ac:chgData name="Stefan Mladenovic" userId="S::stefanm.ladenovic@elfak.rs::d9b02f86-2f20-4e98-a60a-f49f09383daf" providerId="AD" clId="Web-{18A00303-48CC-80D1-C470-00C68844EA81}" dt="2024-05-26T15:12:49.401" v="45"/>
          <ac:spMkLst>
            <pc:docMk/>
            <pc:sldMk cId="2899302200" sldId="259"/>
            <ac:spMk id="3" creationId="{452890D2-9184-03F5-07E2-E697C5B5D388}"/>
          </ac:spMkLst>
        </pc:spChg>
        <pc:spChg chg="add mod ord">
          <ac:chgData name="Stefan Mladenovic" userId="S::stefanm.ladenovic@elfak.rs::d9b02f86-2f20-4e98-a60a-f49f09383daf" providerId="AD" clId="Web-{18A00303-48CC-80D1-C470-00C68844EA81}" dt="2024-05-26T15:13:41.416" v="55" actId="20577"/>
          <ac:spMkLst>
            <pc:docMk/>
            <pc:sldMk cId="2899302200" sldId="259"/>
            <ac:spMk id="5" creationId="{EC4EABBB-D847-2CC1-E6DB-A22387718732}"/>
          </ac:spMkLst>
        </pc:spChg>
        <pc:spChg chg="add del mod ord">
          <ac:chgData name="Stefan Mladenovic" userId="S::stefanm.ladenovic@elfak.rs::d9b02f86-2f20-4e98-a60a-f49f09383daf" providerId="AD" clId="Web-{18A00303-48CC-80D1-C470-00C68844EA81}" dt="2024-05-26T15:13:04.729" v="47"/>
          <ac:spMkLst>
            <pc:docMk/>
            <pc:sldMk cId="2899302200" sldId="259"/>
            <ac:spMk id="6" creationId="{227D9900-A69E-588A-0A4B-7F0687B53623}"/>
          </ac:spMkLst>
        </pc:spChg>
        <pc:spChg chg="add">
          <ac:chgData name="Stefan Mladenovic" userId="S::stefanm.ladenovic@elfak.rs::d9b02f86-2f20-4e98-a60a-f49f09383daf" providerId="AD" clId="Web-{18A00303-48CC-80D1-C470-00C68844EA81}" dt="2024-05-26T15:13:22.198" v="53"/>
          <ac:spMkLst>
            <pc:docMk/>
            <pc:sldMk cId="2899302200" sldId="259"/>
            <ac:spMk id="50" creationId="{4EFE82FE-7465-AE46-88DF-34D347E83B84}"/>
          </ac:spMkLst>
        </pc:spChg>
        <pc:spChg chg="del">
          <ac:chgData name="Stefan Mladenovic" userId="S::stefanm.ladenovic@elfak.rs::d9b02f86-2f20-4e98-a60a-f49f09383daf" providerId="AD" clId="Web-{18A00303-48CC-80D1-C470-00C68844EA81}" dt="2024-05-26T15:12:11.261" v="41"/>
          <ac:spMkLst>
            <pc:docMk/>
            <pc:sldMk cId="2899302200" sldId="259"/>
            <ac:spMk id="5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8A00303-48CC-80D1-C470-00C68844EA81}" dt="2024-05-26T15:13:00.651" v="46"/>
          <ac:spMkLst>
            <pc:docMk/>
            <pc:sldMk cId="2899302200" sldId="259"/>
            <ac:spMk id="8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35" creationId="{EB46B8FB-F6A2-5F47-A6CD-A7E17E69270F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40" creationId="{665B630C-8A26-BF40-AD00-AAAB3F8DFB58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57" creationId="{1B5E71B3-7269-894E-A00B-31D341365FC9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6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87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18A00303-48CC-80D1-C470-00C68844EA81}" dt="2024-05-26T15:13:22.198" v="53"/>
          <ac:picMkLst>
            <pc:docMk/>
            <pc:sldMk cId="2899302200" sldId="259"/>
            <ac:picMk id="2" creationId="{E53395E6-D776-55C6-8B6E-4CF8D258016E}"/>
          </ac:picMkLst>
        </pc:picChg>
        <pc:picChg chg="del">
          <ac:chgData name="Stefan Mladenovic" userId="S::stefanm.ladenovic@elfak.rs::d9b02f86-2f20-4e98-a60a-f49f09383daf" providerId="AD" clId="Web-{18A00303-48CC-80D1-C470-00C68844EA81}" dt="2024-05-26T15:12:06.464" v="39"/>
          <ac:picMkLst>
            <pc:docMk/>
            <pc:sldMk cId="2899302200" sldId="259"/>
            <ac:picMk id="4" creationId="{CBC12914-9BA6-3FCB-A45B-DCE840F9BC2D}"/>
          </ac:picMkLst>
        </pc:pic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36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46" creationId="{EEA70831-9A8D-3B4D-8EA5-EE32F93E94E9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5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63" creationId="{A0A01F17-907D-3541-BBAF-A33828880DCE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8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9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18A00303-48CC-80D1-C470-00C68844EA81}" dt="2024-05-27T20:48:59.067" v="190" actId="20577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18A00303-48CC-80D1-C470-00C68844EA81}" dt="2024-05-27T20:48:59.067" v="190" actId="20577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18A00303-48CC-80D1-C470-00C68844EA81}" dt="2024-05-27T20:38:08.108" v="176" actId="20577"/>
          <ac:spMkLst>
            <pc:docMk/>
            <pc:sldMk cId="828430972" sldId="264"/>
            <ac:spMk id="4" creationId="{3F415E48-9A1B-2CAF-82F3-AB0792DDAA3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1:45.932" v="128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18A00303-48CC-80D1-C470-00C68844EA81}" dt="2024-05-26T20:21:45.932" v="128" actId="20577"/>
          <ac:spMkLst>
            <pc:docMk/>
            <pc:sldMk cId="1635220357" sldId="266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06:04.466" v="67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18A00303-48CC-80D1-C470-00C68844EA81}" dt="2024-05-26T20:06:04.466" v="67" actId="20577"/>
          <ac:spMkLst>
            <pc:docMk/>
            <pc:sldMk cId="3718741723" sldId="269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4:35.416" v="133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18A00303-48CC-80D1-C470-00C68844EA81}" dt="2024-05-26T20:24:35.416" v="133" actId="20577"/>
          <ac:spMkLst>
            <pc:docMk/>
            <pc:sldMk cId="1234493650" sldId="271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7:49.821" v="138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18A00303-48CC-80D1-C470-00C68844EA81}" dt="2024-05-26T20:27:49.821" v="138" actId="20577"/>
          <ac:spMkLst>
            <pc:docMk/>
            <pc:sldMk cId="1072692733" sldId="273"/>
            <ac:spMk id="3" creationId="{DABCD1E6-3A2B-5744-FFD5-D888C3B54F5C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32:22.914" v="147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18A00303-48CC-80D1-C470-00C68844EA81}" dt="2024-05-26T20:32:22.914" v="147" actId="20577"/>
          <ac:spMkLst>
            <pc:docMk/>
            <pc:sldMk cId="2990509004" sldId="275"/>
            <ac:spMk id="3" creationId="{E75ADE42-166A-3FA0-E537-F339C87F5D4B}"/>
          </ac:spMkLst>
        </pc:spChg>
      </pc:sldChg>
    </pc:docChg>
  </pc:docChgLst>
  <pc:docChgLst>
    <pc:chgData name="Stefan Mladenovic" userId="S::stefanm.ladenovic@elfak.rs::d9b02f86-2f20-4e98-a60a-f49f09383daf" providerId="AD" clId="Web-{34BBED90-8B03-ADDB-744D-17B2211F02C2}"/>
    <pc:docChg chg="addSld modSld">
      <pc:chgData name="Stefan Mladenovic" userId="S::stefanm.ladenovic@elfak.rs::d9b02f86-2f20-4e98-a60a-f49f09383daf" providerId="AD" clId="Web-{34BBED90-8B03-ADDB-744D-17B2211F02C2}" dt="2024-05-25T16:21:55.201" v="26"/>
      <pc:docMkLst>
        <pc:docMk/>
      </pc:docMkLst>
      <pc:sldChg chg="modSp">
        <pc:chgData name="Stefan Mladenovic" userId="S::stefanm.ladenovic@elfak.rs::d9b02f86-2f20-4e98-a60a-f49f09383daf" providerId="AD" clId="Web-{34BBED90-8B03-ADDB-744D-17B2211F02C2}" dt="2024-05-25T16:10:28.387" v="1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34BBED90-8B03-ADDB-744D-17B2211F02C2}" dt="2024-05-25T16:10:28.387" v="1" actId="1076"/>
          <ac:spMkLst>
            <pc:docMk/>
            <pc:sldMk cId="176570759" sldId="256"/>
            <ac:spMk id="3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10:23.136" v="0" actId="1076"/>
          <ac:spMkLst>
            <pc:docMk/>
            <pc:sldMk cId="176570759" sldId="256"/>
            <ac:spMk id="6" creationId="{3D3CC662-5C8C-CE01-BF1B-7C77490D804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11:10.296" v="2" actId="20577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34BBED90-8B03-ADDB-744D-17B2211F02C2}" dt="2024-05-25T16:11:10.296" v="2" actId="20577"/>
          <ac:spMkLst>
            <pc:docMk/>
            <pc:sldMk cId="4069951827" sldId="262"/>
            <ac:spMk id="4" creationId="{E732BEDF-E9CA-1B66-C045-6047DABD723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21:05.135" v="24" actId="20577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34BBED90-8B03-ADDB-744D-17B2211F02C2}" dt="2024-05-25T16:11:24.140" v="3" actId="20577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5.135" v="24" actId="20577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2.322" v="23" actId="20577"/>
          <ac:spMkLst>
            <pc:docMk/>
            <pc:sldMk cId="828430972" sldId="264"/>
            <ac:spMk id="4" creationId="{3F415E48-9A1B-2CAF-82F3-AB0792DDAA3A}"/>
          </ac:spMkLst>
        </pc:spChg>
      </pc:sldChg>
      <pc:sldChg chg="addSp delSp modSp new mod setBg">
        <pc:chgData name="Stefan Mladenovic" userId="S::stefanm.ladenovic@elfak.rs::d9b02f86-2f20-4e98-a60a-f49f09383daf" providerId="AD" clId="Web-{34BBED90-8B03-ADDB-744D-17B2211F02C2}" dt="2024-05-25T16:21:55.201" v="26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3" creationId="{C2F29D36-70FC-BE37-7DBE-E2F1D0A1EA8A}"/>
          </ac:spMkLst>
        </pc:spChg>
        <pc:spChg chg="del">
          <ac:chgData name="Stefan Mladenovic" userId="S::stefanm.ladenovic@elfak.rs::d9b02f86-2f20-4e98-a60a-f49f09383daf" providerId="AD" clId="Web-{34BBED90-8B03-ADDB-744D-17B2211F02C2}" dt="2024-05-25T16:21:44.919" v="25"/>
          <ac:spMkLst>
            <pc:docMk/>
            <pc:sldMk cId="1635220357" sldId="266"/>
            <ac:spMk id="4" creationId="{B00FAC05-4CC4-FDAE-0A22-B37C470D1513}"/>
          </ac:spMkLst>
        </pc:spChg>
        <pc:spChg chg="ad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7" creationId="{C7F2E4D6-EF46-1C43-8F3E-3620C3C83F36}"/>
          </ac:spMkLst>
        </pc:s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29" creationId="{05ADD15B-C747-D340-BF8A-A1DD2A6A9324}"/>
          </ac:grpSpMkLst>
        </pc:grpChg>
        <pc:picChg chg="add mod ord">
          <ac:chgData name="Stefan Mladenovic" userId="S::stefanm.ladenovic@elfak.rs::d9b02f86-2f20-4e98-a60a-f49f09383daf" providerId="AD" clId="Web-{34BBED90-8B03-ADDB-744D-17B2211F02C2}" dt="2024-05-25T16:21:55.201" v="26"/>
          <ac:picMkLst>
            <pc:docMk/>
            <pc:sldMk cId="1635220357" sldId="266"/>
            <ac:picMk id="5" creationId="{94E4976F-2B7F-4453-548D-55959160B151}"/>
          </ac:picMkLst>
        </pc:pic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35" creationId="{1FE039F1-6D47-C642-B506-452A83B0AB11}"/>
          </ac:cxnSpMkLst>
        </pc:cxnChg>
      </pc:sldChg>
      <pc:sldChg chg="new">
        <pc:chgData name="Stefan Mladenovic" userId="S::stefanm.ladenovic@elfak.rs::d9b02f86-2f20-4e98-a60a-f49f09383daf" providerId="AD" clId="Web-{34BBED90-8B03-ADDB-744D-17B2211F02C2}" dt="2024-05-25T16:16:55.789" v="12"/>
        <pc:sldMkLst>
          <pc:docMk/>
          <pc:sldMk cId="3317928587" sldId="267"/>
        </pc:sldMkLst>
      </pc:sldChg>
    </pc:docChg>
  </pc:docChgLst>
  <pc:docChgLst>
    <pc:chgData name="Stefan Mladenovic" userId="S::stefanm.ladenovic@elfak.rs::d9b02f86-2f20-4e98-a60a-f49f09383daf" providerId="AD" clId="Web-{178BD98F-141A-BB8E-C4A3-2A7959592609}"/>
    <pc:docChg chg="modSld">
      <pc:chgData name="Stefan Mladenovic" userId="S::stefanm.ladenovic@elfak.rs::d9b02f86-2f20-4e98-a60a-f49f09383daf" providerId="AD" clId="Web-{178BD98F-141A-BB8E-C4A3-2A7959592609}" dt="2024-09-29T16:54:09.483" v="1" actId="20577"/>
      <pc:docMkLst>
        <pc:docMk/>
      </pc:docMkLst>
      <pc:sldChg chg="modSp">
        <pc:chgData name="Stefan Mladenovic" userId="S::stefanm.ladenovic@elfak.rs::d9b02f86-2f20-4e98-a60a-f49f09383daf" providerId="AD" clId="Web-{178BD98F-141A-BB8E-C4A3-2A7959592609}" dt="2024-09-29T16:54:09.483" v="1" actId="20577"/>
        <pc:sldMkLst>
          <pc:docMk/>
          <pc:sldMk cId="4256188975" sldId="289"/>
        </pc:sldMkLst>
        <pc:spChg chg="mod">
          <ac:chgData name="Stefan Mladenovic" userId="S::stefanm.ladenovic@elfak.rs::d9b02f86-2f20-4e98-a60a-f49f09383daf" providerId="AD" clId="Web-{178BD98F-141A-BB8E-C4A3-2A7959592609}" dt="2024-09-29T16:54:09.483" v="1" actId="20577"/>
          <ac:spMkLst>
            <pc:docMk/>
            <pc:sldMk cId="4256188975" sldId="289"/>
            <ac:spMk id="3" creationId="{64200C31-C8A0-F257-130C-4ED1DE1AB8CB}"/>
          </ac:spMkLst>
        </pc:spChg>
      </pc:sldChg>
    </pc:docChg>
  </pc:docChgLst>
  <pc:docChgLst>
    <pc:chgData name="Stefan Mladenovic" userId="S::stefanm.ladenovic@elfak.rs::d9b02f86-2f20-4e98-a60a-f49f09383daf" providerId="AD" clId="Web-{BEC7F34E-B26B-9B25-A74B-C18B4F49B03E}"/>
    <pc:docChg chg="addSld delSld modSld sldOrd">
      <pc:chgData name="Stefan Mladenovic" userId="S::stefanm.ladenovic@elfak.rs::d9b02f86-2f20-4e98-a60a-f49f09383daf" providerId="AD" clId="Web-{BEC7F34E-B26B-9B25-A74B-C18B4F49B03E}" dt="2024-05-25T16:55:45.203" v="140" actId="20577"/>
      <pc:docMkLst>
        <pc:docMk/>
      </pc:docMkLst>
      <pc:sldChg chg="modSp ord">
        <pc:chgData name="Stefan Mladenovic" userId="S::stefanm.ladenovic@elfak.rs::d9b02f86-2f20-4e98-a60a-f49f09383daf" providerId="AD" clId="Web-{BEC7F34E-B26B-9B25-A74B-C18B4F49B03E}" dt="2024-05-25T16:44:03.160" v="93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BEC7F34E-B26B-9B25-A74B-C18B4F49B03E}" dt="2024-05-25T16:44:03.160" v="93" actId="20577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3:53.144" v="91" actId="14100"/>
          <ac:spMkLst>
            <pc:docMk/>
            <pc:sldMk cId="1635220357" sldId="266"/>
            <ac:spMk id="3" creationId="{C2F29D36-70FC-BE37-7DBE-E2F1D0A1EA8A}"/>
          </ac:spMkLst>
        </pc:spChg>
        <pc:picChg chg="mod">
          <ac:chgData name="Stefan Mladenovic" userId="S::stefanm.ladenovic@elfak.rs::d9b02f86-2f20-4e98-a60a-f49f09383daf" providerId="AD" clId="Web-{BEC7F34E-B26B-9B25-A74B-C18B4F49B03E}" dt="2024-05-25T16:43:33.706" v="85" actId="14100"/>
          <ac:picMkLst>
            <pc:docMk/>
            <pc:sldMk cId="1635220357" sldId="266"/>
            <ac:picMk id="5" creationId="{94E4976F-2B7F-4453-548D-55959160B151}"/>
          </ac:picMkLst>
        </pc:picChg>
      </pc:sldChg>
      <pc:sldChg chg="del">
        <pc:chgData name="Stefan Mladenovic" userId="S::stefanm.ladenovic@elfak.rs::d9b02f86-2f20-4e98-a60a-f49f09383daf" providerId="AD" clId="Web-{BEC7F34E-B26B-9B25-A74B-C18B4F49B03E}" dt="2024-05-25T16:50:04.901" v="120"/>
        <pc:sldMkLst>
          <pc:docMk/>
          <pc:sldMk cId="3317928587" sldId="267"/>
        </pc:sldMkLst>
      </pc:sldChg>
      <pc:sldChg chg="modSp new del">
        <pc:chgData name="Stefan Mladenovic" userId="S::stefanm.ladenovic@elfak.rs::d9b02f86-2f20-4e98-a60a-f49f09383daf" providerId="AD" clId="Web-{BEC7F34E-B26B-9B25-A74B-C18B4F49B03E}" dt="2024-05-25T16:53:04.294" v="136"/>
        <pc:sldMkLst>
          <pc:docMk/>
          <pc:sldMk cId="1910774230" sldId="268"/>
        </pc:sldMkLst>
        <pc:spChg chg="mod">
          <ac:chgData name="Stefan Mladenovic" userId="S::stefanm.ladenovic@elfak.rs::d9b02f86-2f20-4e98-a60a-f49f09383daf" providerId="AD" clId="Web-{BEC7F34E-B26B-9B25-A74B-C18B4F49B03E}" dt="2024-05-25T16:23:12.204" v="7" actId="20577"/>
          <ac:spMkLst>
            <pc:docMk/>
            <pc:sldMk cId="1910774230" sldId="268"/>
            <ac:spMk id="2" creationId="{825FAF7D-ECA3-6FAC-569B-C76167166B82}"/>
          </ac:spMkLst>
        </pc:sp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4:47.521" v="102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BEC7F34E-B26B-9B25-A74B-C18B4F49B03E}" dt="2024-05-25T16:44:10.738" v="95" actId="20577"/>
          <ac:spMkLst>
            <pc:docMk/>
            <pc:sldMk cId="3718741723" sldId="269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4:47.521" v="102" actId="20577"/>
          <ac:spMkLst>
            <pc:docMk/>
            <pc:sldMk cId="3718741723" sldId="269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36:33.231" v="19"/>
          <ac:spMkLst>
            <pc:docMk/>
            <pc:sldMk cId="3718741723" sldId="269"/>
            <ac:spMk id="6" creationId="{87A1EA15-A1CF-CFC4-8E86-019794438E3C}"/>
          </ac:spMkLst>
        </pc:spChg>
        <pc:spChg chg="del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27" creationId="{C7F2E4D6-EF46-1C43-8F3E-3620C3C83F36}"/>
          </ac:spMkLst>
        </pc:spChg>
        <pc:spChg chg="add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57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10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29" creationId="{05ADD15B-C747-D340-BF8A-A1DD2A6A9324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4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59" creationId="{1B5E71B3-7269-894E-A00B-31D341365FC9}"/>
          </ac:grpSpMkLst>
        </pc:grpChg>
        <pc:picChg chg="del">
          <ac:chgData name="Stefan Mladenovic" userId="S::stefanm.ladenovic@elfak.rs::d9b02f86-2f20-4e98-a60a-f49f09383daf" providerId="AD" clId="Web-{BEC7F34E-B26B-9B25-A74B-C18B4F49B03E}" dt="2024-05-25T16:36:32.231" v="18"/>
          <ac:picMkLst>
            <pc:docMk/>
            <pc:sldMk cId="3718741723" sldId="269"/>
            <ac:picMk id="5" creationId="{94E4976F-2B7F-4453-548D-55959160B151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36:36.685" v="20"/>
          <ac:picMkLst>
            <pc:docMk/>
            <pc:sldMk cId="3718741723" sldId="269"/>
            <ac:picMk id="7" creationId="{80580756-1912-AC71-712B-1CE974EF984E}"/>
          </ac:picMkLst>
        </pc:pic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25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35" creationId="{1FE039F1-6D47-C642-B506-452A83B0AB11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5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65" creationId="{A0A01F17-907D-3541-BBAF-A33828880DCE}"/>
          </ac:cxnSpMkLst>
        </pc:cxn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5:05.068" v="105" actId="20577"/>
        <pc:sldMkLst>
          <pc:docMk/>
          <pc:sldMk cId="3704670739" sldId="270"/>
        </pc:sldMkLst>
        <pc:spChg chg="mod">
          <ac:chgData name="Stefan Mladenovic" userId="S::stefanm.ladenovic@elfak.rs::d9b02f86-2f20-4e98-a60a-f49f09383daf" providerId="AD" clId="Web-{BEC7F34E-B26B-9B25-A74B-C18B4F49B03E}" dt="2024-05-25T16:43:06.753" v="80" actId="20577"/>
          <ac:spMkLst>
            <pc:docMk/>
            <pc:sldMk cId="3704670739" sldId="270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5:05.068" v="105" actId="20577"/>
          <ac:spMkLst>
            <pc:docMk/>
            <pc:sldMk cId="3704670739" sldId="270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2:03.892" v="73"/>
          <ac:spMkLst>
            <pc:docMk/>
            <pc:sldMk cId="3704670739" sldId="270"/>
            <ac:spMk id="5" creationId="{D7FB150A-1770-0D97-7595-CA0D1E87E0CE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42:24.424" v="78" actId="1076"/>
          <ac:picMkLst>
            <pc:docMk/>
            <pc:sldMk cId="3704670739" sldId="270"/>
            <ac:picMk id="6" creationId="{377ED00A-340B-F212-E5CF-F3B623711C52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42:03.189" v="72"/>
          <ac:picMkLst>
            <pc:docMk/>
            <pc:sldMk cId="3704670739" sldId="270"/>
            <ac:picMk id="7" creationId="{80580756-1912-AC71-712B-1CE974EF984E}"/>
          </ac:picMkLst>
        </pc:pic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0:59.495" v="130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BEC7F34E-B26B-9B25-A74B-C18B4F49B03E}" dt="2024-05-25T16:50:59.495" v="130" actId="20577"/>
          <ac:spMkLst>
            <pc:docMk/>
            <pc:sldMk cId="1234493650" sldId="271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6:02.976" v="112"/>
          <ac:spMkLst>
            <pc:docMk/>
            <pc:sldMk cId="1234493650" sldId="271"/>
            <ac:spMk id="5" creationId="{9256706D-D4A0-435B-1950-A8ACB3C680E8}"/>
          </ac:spMkLst>
        </pc:spChg>
        <pc:picChg chg="del">
          <ac:chgData name="Stefan Mladenovic" userId="S::stefanm.ladenovic@elfak.rs::d9b02f86-2f20-4e98-a60a-f49f09383daf" providerId="AD" clId="Web-{BEC7F34E-B26B-9B25-A74B-C18B4F49B03E}" dt="2024-05-25T16:46:02.163" v="111"/>
          <ac:picMkLst>
            <pc:docMk/>
            <pc:sldMk cId="1234493650" sldId="271"/>
            <ac:picMk id="6" creationId="{377ED00A-340B-F212-E5CF-F3B623711C52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46:39.445" v="118" actId="1076"/>
          <ac:picMkLst>
            <pc:docMk/>
            <pc:sldMk cId="1234493650" sldId="271"/>
            <ac:picMk id="7" creationId="{0E4C2A07-A65A-DE75-E43D-129FA1EAE06C}"/>
          </ac:picMkLst>
        </pc:picChg>
      </pc:sldChg>
      <pc:sldChg chg="add del replId">
        <pc:chgData name="Stefan Mladenovic" userId="S::stefanm.ladenovic@elfak.rs::d9b02f86-2f20-4e98-a60a-f49f09383daf" providerId="AD" clId="Web-{BEC7F34E-B26B-9B25-A74B-C18B4F49B03E}" dt="2024-05-25T16:44:41.334" v="99"/>
        <pc:sldMkLst>
          <pc:docMk/>
          <pc:sldMk cId="3078883595" sldId="271"/>
        </pc:sldMkLst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2:28.387" v="135" actId="14100"/>
        <pc:sldMkLst>
          <pc:docMk/>
          <pc:sldMk cId="546556331" sldId="272"/>
        </pc:sldMkLst>
        <pc:spChg chg="mod">
          <ac:chgData name="Stefan Mladenovic" userId="S::stefanm.ladenovic@elfak.rs::d9b02f86-2f20-4e98-a60a-f49f09383daf" providerId="AD" clId="Web-{BEC7F34E-B26B-9B25-A74B-C18B4F49B03E}" dt="2024-05-25T16:50:53.152" v="128" actId="20577"/>
          <ac:spMkLst>
            <pc:docMk/>
            <pc:sldMk cId="546556331" sldId="272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52:16.809" v="132"/>
          <ac:spMkLst>
            <pc:docMk/>
            <pc:sldMk cId="546556331" sldId="272"/>
            <ac:spMk id="5" creationId="{C2F9FCD3-6251-7BFE-0637-28C6F9F4A4C7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52:28.387" v="135" actId="14100"/>
          <ac:picMkLst>
            <pc:docMk/>
            <pc:sldMk cId="546556331" sldId="272"/>
            <ac:picMk id="6" creationId="{E0692F6D-3170-0437-B1FE-661E2E210658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52:16.528" v="131"/>
          <ac:picMkLst>
            <pc:docMk/>
            <pc:sldMk cId="546556331" sldId="272"/>
            <ac:picMk id="7" creationId="{0E4C2A07-A65A-DE75-E43D-129FA1EAE06C}"/>
          </ac:picMkLst>
        </pc:picChg>
      </pc:sldChg>
      <pc:sldChg chg="modSp new">
        <pc:chgData name="Stefan Mladenovic" userId="S::stefanm.ladenovic@elfak.rs::d9b02f86-2f20-4e98-a60a-f49f09383daf" providerId="AD" clId="Web-{BEC7F34E-B26B-9B25-A74B-C18B4F49B03E}" dt="2024-05-25T16:55:45.203" v="140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BEC7F34E-B26B-9B25-A74B-C18B4F49B03E}" dt="2024-05-25T16:55:45.203" v="140" actId="20577"/>
          <ac:spMkLst>
            <pc:docMk/>
            <pc:sldMk cId="1072692733" sldId="273"/>
            <ac:spMk id="2" creationId="{F21F8A08-CF2A-0EFA-3E40-C2E32BCBBF13}"/>
          </ac:spMkLst>
        </pc:spChg>
      </pc:sldChg>
    </pc:docChg>
  </pc:docChgLst>
  <pc:docChgLst>
    <pc:chgData name="Stefan Mladenovic" userId="S::stefanm.ladenovic@elfak.rs::d9b02f86-2f20-4e98-a60a-f49f09383daf" providerId="AD" clId="Web-{EB9ECFE2-8936-3025-6F6F-7C880CDACCF6}"/>
    <pc:docChg chg="addSld modSld addMainMaster delMainMaster">
      <pc:chgData name="Stefan Mladenovic" userId="S::stefanm.ladenovic@elfak.rs::d9b02f86-2f20-4e98-a60a-f49f09383daf" providerId="AD" clId="Web-{EB9ECFE2-8936-3025-6F6F-7C880CDACCF6}" dt="2024-05-25T10:06:50.072" v="371" actId="20577"/>
      <pc:docMkLst>
        <pc:docMk/>
      </pc:docMkLst>
      <pc:sldChg chg="addSp modSp mod setBg modClrScheme chgLayout">
        <pc:chgData name="Stefan Mladenovic" userId="S::stefanm.ladenovic@elfak.rs::d9b02f86-2f20-4e98-a60a-f49f09383daf" providerId="AD" clId="Web-{EB9ECFE2-8936-3025-6F6F-7C880CDACCF6}" dt="2024-05-25T09:11:30.822" v="65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EB9ECFE2-8936-3025-6F6F-7C880CDACCF6}" dt="2024-05-25T08:10:35.701" v="32" actId="1076"/>
          <ac:spMkLst>
            <pc:docMk/>
            <pc:sldMk cId="176570759" sldId="256"/>
            <ac:spMk id="2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EB9ECFE2-8936-3025-6F6F-7C880CDACCF6}" dt="2024-05-25T09:11:24.869" v="64" actId="1076"/>
          <ac:spMkLst>
            <pc:docMk/>
            <pc:sldMk cId="176570759" sldId="256"/>
            <ac:spMk id="3" creationId="{00000000-0000-0000-0000-000000000000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11:30.822" v="65" actId="1076"/>
          <ac:spMkLst>
            <pc:docMk/>
            <pc:sldMk cId="176570759" sldId="256"/>
            <ac:spMk id="6" creationId="{3D3CC662-5C8C-CE01-BF1B-7C77490D804D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8:06:08.600" v="0"/>
          <ac:spMkLst>
            <pc:docMk/>
            <pc:sldMk cId="176570759" sldId="256"/>
            <ac:spMk id="9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8:06:08.600" v="0"/>
          <ac:grpSpMkLst>
            <pc:docMk/>
            <pc:sldMk cId="176570759" sldId="256"/>
            <ac:grpSpMk id="11" creationId="{66F2B51C-9578-EB41-A17E-FFF9D491ADA0}"/>
          </ac:grpSpMkLst>
        </pc:grpChg>
        <pc:picChg chg="add">
          <ac:chgData name="Stefan Mladenovic" userId="S::stefanm.ladenovic@elfak.rs::d9b02f86-2f20-4e98-a60a-f49f09383daf" providerId="AD" clId="Web-{EB9ECFE2-8936-3025-6F6F-7C880CDACCF6}" dt="2024-05-25T08:06:08.600" v="0"/>
          <ac:picMkLst>
            <pc:docMk/>
            <pc:sldMk cId="176570759" sldId="256"/>
            <ac:picMk id="4" creationId="{9036DF01-6B17-4A3B-7641-FEC3D94CD6C8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8:06:08.600" v="0"/>
          <ac:cxnSpMkLst>
            <pc:docMk/>
            <pc:sldMk cId="176570759" sldId="256"/>
            <ac:cxnSpMk id="20" creationId="{EEA70831-9A8D-3B4D-8EA5-EE32F93E94E9}"/>
          </ac:cxnSpMkLst>
        </pc:cxnChg>
      </pc:sldChg>
      <pc:sldChg chg="addSp delSp modSp new mod setBg modClrScheme chgLayout">
        <pc:chgData name="Stefan Mladenovic" userId="S::stefanm.ladenovic@elfak.rs::d9b02f86-2f20-4e98-a60a-f49f09383daf" providerId="AD" clId="Web-{EB9ECFE2-8936-3025-6F6F-7C880CDACCF6}" dt="2024-05-25T09:56:16.275" v="279" actId="20577"/>
        <pc:sldMkLst>
          <pc:docMk/>
          <pc:sldMk cId="89855854" sldId="257"/>
        </pc:sldMkLst>
        <pc:spChg chg="del">
          <ac:chgData name="Stefan Mladenovic" userId="S::stefanm.ladenovic@elfak.rs::d9b02f86-2f20-4e98-a60a-f49f09383daf" providerId="AD" clId="Web-{EB9ECFE2-8936-3025-6F6F-7C880CDACCF6}" dt="2024-05-25T09:14:03.052" v="67"/>
          <ac:spMkLst>
            <pc:docMk/>
            <pc:sldMk cId="89855854" sldId="257"/>
            <ac:spMk id="2" creationId="{5777A9B4-B552-1976-641B-29D1EF506B59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12:50.075" v="66"/>
          <ac:spMkLst>
            <pc:docMk/>
            <pc:sldMk cId="89855854" sldId="257"/>
            <ac:spMk id="3" creationId="{EA94160C-750E-3E6E-660E-7668B85F0EB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14:08.760" v="69"/>
          <ac:spMkLst>
            <pc:docMk/>
            <pc:sldMk cId="89855854" sldId="257"/>
            <ac:spMk id="12" creationId="{0FA53C0B-39AF-0F48-41E4-BEEBAED1733E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16.275" v="279" actId="20577"/>
          <ac:spMkLst>
            <pc:docMk/>
            <pc:sldMk cId="89855854" sldId="257"/>
            <ac:spMk id="14" creationId="{9E069C62-2684-2E76-D461-CBD4B603D890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22.262" v="80"/>
          <ac:spMkLst>
            <pc:docMk/>
            <pc:sldMk cId="89855854" sldId="257"/>
            <ac:spMk id="15" creationId="{64EC9CEE-4E51-96F2-6C9F-4BB1264F050E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39.549" v="90"/>
          <ac:spMkLst>
            <pc:docMk/>
            <pc:sldMk cId="89855854" sldId="257"/>
            <ac:spMk id="16" creationId="{D2CF3DA0-021E-8260-AD85-31D3642A7346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6:34.223" v="100"/>
          <ac:spMkLst>
            <pc:docMk/>
            <pc:sldMk cId="89855854" sldId="257"/>
            <ac:spMk id="17" creationId="{2E4887E4-45FD-3130-3ED4-F17518E61C2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14:36.495" v="72"/>
          <ac:spMkLst>
            <pc:docMk/>
            <pc:sldMk cId="89855854" sldId="257"/>
            <ac:spMk id="18" creationId="{557B0AD7-E991-E343-BF68-F118815215C7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56:06.306" v="277" actId="20577"/>
          <ac:spMkLst>
            <pc:docMk/>
            <pc:sldMk cId="89855854" sldId="257"/>
            <ac:spMk id="44" creationId="{C26268BB-A372-2B7F-724C-3B3F903076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16:44.098" v="103"/>
          <ac:spMkLst>
            <pc:docMk/>
            <pc:sldMk cId="89855854" sldId="257"/>
            <ac:spMk id="4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19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51" creationId="{DE48D4BE-638C-5049-8A9F-D15A86E4EB73}"/>
          </ac:grpSpMkLst>
        </pc:grpChg>
        <pc:graphicFrameChg chg="add del mod ord modGraphic">
          <ac:chgData name="Stefan Mladenovic" userId="S::stefanm.ladenovic@elfak.rs::d9b02f86-2f20-4e98-a60a-f49f09383daf" providerId="AD" clId="Web-{EB9ECFE2-8936-3025-6F6F-7C880CDACCF6}" dt="2024-05-25T09:14:05.275" v="68"/>
          <ac:graphicFrameMkLst>
            <pc:docMk/>
            <pc:sldMk cId="89855854" sldId="257"/>
            <ac:graphicFrameMk id="4" creationId="{221CAE77-C8B3-0396-418C-E929F61301C4}"/>
          </ac:graphicFrameMkLst>
        </pc:graphicFrameChg>
        <pc:picChg chg="add mod ord">
          <ac:chgData name="Stefan Mladenovic" userId="S::stefanm.ladenovic@elfak.rs::d9b02f86-2f20-4e98-a60a-f49f09383daf" providerId="AD" clId="Web-{EB9ECFE2-8936-3025-6F6F-7C880CDACCF6}" dt="2024-05-25T09:19:40.949" v="173" actId="14100"/>
          <ac:picMkLst>
            <pc:docMk/>
            <pc:sldMk cId="89855854" sldId="257"/>
            <ac:picMk id="13" creationId="{7AA56E4A-30B9-9DA1-65C3-0E9B759F0A7B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5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9" creationId="{EEA70831-9A8D-3B4D-8EA5-EE32F93E94E9}"/>
          </ac:cxnSpMkLst>
        </pc:cxnChg>
      </pc:sldChg>
      <pc:sldChg chg="addSp delSp modSp new mod setBg modClrScheme setClrOvrMap delDesignElem chgLayout">
        <pc:chgData name="Stefan Mladenovic" userId="S::stefanm.ladenovic@elfak.rs::d9b02f86-2f20-4e98-a60a-f49f09383daf" providerId="AD" clId="Web-{EB9ECFE2-8936-3025-6F6F-7C880CDACCF6}" dt="2024-05-25T09:56:42.370" v="284" actId="14100"/>
        <pc:sldMkLst>
          <pc:docMk/>
          <pc:sldMk cId="3226239818" sldId="258"/>
        </pc:sldMkLst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2" creationId="{0F02B8F3-3AF6-7C67-241B-8D5122F94B71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42.370" v="284" actId="14100"/>
          <ac:spMkLst>
            <pc:docMk/>
            <pc:sldMk cId="3226239818" sldId="258"/>
            <ac:spMk id="2" creationId="{DBEE1B32-DDB6-E53C-7F3B-C96732F9584C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3" creationId="{9E802074-D8DD-DF26-205D-2BCE745A05F2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37:48.435" v="198"/>
          <ac:spMkLst>
            <pc:docMk/>
            <pc:sldMk cId="3226239818" sldId="258"/>
            <ac:spMk id="3" creationId="{B9AF06AC-042A-98A4-AA24-73EE9BCD3835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4" creationId="{FB5D4C92-4D4A-C876-6275-9A847D5D881D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37.153" v="191"/>
          <ac:spMkLst>
            <pc:docMk/>
            <pc:sldMk cId="3226239818" sldId="258"/>
            <ac:spMk id="36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1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4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8.419" v="197"/>
          <ac:spMkLst>
            <pc:docMk/>
            <pc:sldMk cId="3226239818" sldId="258"/>
            <ac:spMk id="6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3:58.772" v="207"/>
          <ac:spMkLst>
            <pc:docMk/>
            <pc:sldMk cId="3226239818" sldId="258"/>
            <ac:spMk id="67" creationId="{4EFE82FE-7465-AE46-88DF-34D347E83B84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31.151" v="281" actId="20577"/>
          <ac:spMkLst>
            <pc:docMk/>
            <pc:sldMk cId="3226239818" sldId="258"/>
            <ac:spMk id="68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1.460" v="209"/>
          <ac:spMkLst>
            <pc:docMk/>
            <pc:sldMk cId="3226239818" sldId="258"/>
            <ac:spMk id="9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7.820" v="211"/>
          <ac:spMkLst>
            <pc:docMk/>
            <pc:sldMk cId="3226239818" sldId="258"/>
            <ac:spMk id="10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44:17.835" v="212"/>
          <ac:spMkLst>
            <pc:docMk/>
            <pc:sldMk cId="3226239818" sldId="258"/>
            <ac:spMk id="11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2.810" v="193"/>
          <ac:grpSpMkLst>
            <pc:docMk/>
            <pc:sldMk cId="3226239818" sldId="258"/>
            <ac:grpSpMk id="12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40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5.903" v="195"/>
          <ac:grpSpMkLst>
            <pc:docMk/>
            <pc:sldMk cId="3226239818" sldId="258"/>
            <ac:grpSpMk id="55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5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65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3:58.772" v="207"/>
          <ac:grpSpMkLst>
            <pc:docMk/>
            <pc:sldMk cId="3226239818" sldId="258"/>
            <ac:grpSpMk id="69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73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92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2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5" creationId="{E9EEDFCB-2A3D-724C-808B-F598214AFD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0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11" creationId="{0A30B600-877F-7746-B57D-25C3B476FE7A}"/>
          </ac:grpSpMkLst>
        </pc:grpChg>
        <pc:cxnChg chg="add del">
          <ac:chgData name="Stefan Mladenovic" userId="S::stefanm.ladenovic@elfak.rs::d9b02f86-2f20-4e98-a60a-f49f09383daf" providerId="AD" clId="Web-{EB9ECFE2-8936-3025-6F6F-7C880CDACCF6}" dt="2024-05-25T09:37:42.810" v="193"/>
          <ac:cxnSpMkLst>
            <pc:docMk/>
            <pc:sldMk cId="3226239818" sldId="258"/>
            <ac:cxnSpMk id="10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5.903" v="195"/>
          <ac:cxnSpMkLst>
            <pc:docMk/>
            <pc:sldMk cId="3226239818" sldId="258"/>
            <ac:cxnSpMk id="18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4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8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3:58.772" v="207"/>
          <ac:cxnSpMkLst>
            <pc:docMk/>
            <pc:sldMk cId="3226239818" sldId="258"/>
            <ac:cxnSpMk id="71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88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100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6" creationId="{8C393749-7AE6-1341-8D2D-3F0369850FF2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09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12" creationId="{BE2AC807-9FDE-674F-84BF-EC319D683243}"/>
          </ac:cxnSpMkLst>
        </pc:cxnChg>
      </pc:sldChg>
      <pc:sldChg chg="new">
        <pc:chgData name="Stefan Mladenovic" userId="S::stefanm.ladenovic@elfak.rs::d9b02f86-2f20-4e98-a60a-f49f09383daf" providerId="AD" clId="Web-{EB9ECFE2-8936-3025-6F6F-7C880CDACCF6}" dt="2024-05-25T09:53:44.209" v="260"/>
        <pc:sldMkLst>
          <pc:docMk/>
          <pc:sldMk cId="2899302200" sldId="259"/>
        </pc:sldMkLst>
      </pc:sldChg>
      <pc:sldChg chg="addSp delSp modSp new mod setBg">
        <pc:chgData name="Stefan Mladenovic" userId="S::stefanm.ladenovic@elfak.rs::d9b02f86-2f20-4e98-a60a-f49f09383daf" providerId="AD" clId="Web-{EB9ECFE2-8936-3025-6F6F-7C880CDACCF6}" dt="2024-05-25T10:06:50.072" v="371" actId="20577"/>
        <pc:sldMkLst>
          <pc:docMk/>
          <pc:sldMk cId="839672489" sldId="260"/>
        </pc:sldMkLst>
        <pc:spChg chg="add del mod">
          <ac:chgData name="Stefan Mladenovic" userId="S::stefanm.ladenovic@elfak.rs::d9b02f86-2f20-4e98-a60a-f49f09383daf" providerId="AD" clId="Web-{EB9ECFE2-8936-3025-6F6F-7C880CDACCF6}" dt="2024-05-25T09:55:13.727" v="265"/>
          <ac:spMkLst>
            <pc:docMk/>
            <pc:sldMk cId="839672489" sldId="260"/>
            <ac:spMk id="2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5:25.649" v="268"/>
          <ac:spMkLst>
            <pc:docMk/>
            <pc:sldMk cId="839672489" sldId="260"/>
            <ac:spMk id="3" creationId="{88C9155B-090F-7D13-E666-3814C1C5B71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59:23.171" v="306"/>
          <ac:spMkLst>
            <pc:docMk/>
            <pc:sldMk cId="839672489" sldId="260"/>
            <ac:spMk id="4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3.890" v="308"/>
          <ac:spMkLst>
            <pc:docMk/>
            <pc:sldMk cId="839672489" sldId="260"/>
            <ac:spMk id="5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6.905" v="310"/>
          <ac:spMkLst>
            <pc:docMk/>
            <pc:sldMk cId="839672489" sldId="260"/>
            <ac:spMk id="6" creationId="{D7F837D4-89AF-2483-7DC3-E6B591690968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3:26.395" v="336"/>
          <ac:spMkLst>
            <pc:docMk/>
            <pc:sldMk cId="839672489" sldId="260"/>
            <ac:spMk id="10" creationId="{75D56B3F-169B-8AA9-DDA5-CB1A7E66D83A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5:55.024" v="356"/>
          <ac:spMkLst>
            <pc:docMk/>
            <pc:sldMk cId="839672489" sldId="260"/>
            <ac:spMk id="11" creationId="{DE40A496-16DC-4564-7309-5F948CDE9889}"/>
          </ac:spMkLst>
        </pc:spChg>
        <pc:spChg chg="add del topLvl">
          <ac:chgData name="Stefan Mladenovic" userId="S::stefanm.ladenovic@elfak.rs::d9b02f86-2f20-4e98-a60a-f49f09383daf" providerId="AD" clId="Web-{EB9ECFE2-8936-3025-6F6F-7C880CDACCF6}" dt="2024-05-25T10:03:24.552" v="335"/>
          <ac:spMkLst>
            <pc:docMk/>
            <pc:sldMk cId="839672489" sldId="260"/>
            <ac:spMk id="13" creationId="{F1C83E93-2B80-4E4D-EA27-08EE120CEBA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7" creationId="{97550082-D118-CA34-6524-433DAE757F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8" creationId="{32C77757-BC03-ABDB-7CDA-0B92A053C21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9" creationId="{4132E405-12F2-F982-CE53-206ADD2940E8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20" creationId="{D7CA4BF0-6982-B443-5CBD-5EDFA159B748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10:06:50.072" v="371" actId="20577"/>
          <ac:spMkLst>
            <pc:docMk/>
            <pc:sldMk cId="839672489" sldId="260"/>
            <ac:spMk id="21" creationId="{9F9D44CD-6F64-5DEB-E89D-FF4C16B3F5F2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15" v="340"/>
          <ac:spMkLst>
            <pc:docMk/>
            <pc:sldMk cId="839672489" sldId="260"/>
            <ac:spMk id="9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109" creationId="{4EFE82FE-7465-AE46-88DF-34D347E83B84}"/>
          </ac:spMkLst>
        </pc:spChg>
        <pc:grpChg chg="add del mod">
          <ac:chgData name="Stefan Mladenovic" userId="S::stefanm.ladenovic@elfak.rs::d9b02f86-2f20-4e98-a60a-f49f09383daf" providerId="AD" clId="Web-{EB9ECFE2-8936-3025-6F6F-7C880CDACCF6}" dt="2024-05-25T10:03:24.552" v="335"/>
          <ac:grpSpMkLst>
            <pc:docMk/>
            <pc:sldMk cId="839672489" sldId="260"/>
            <ac:grpSpMk id="9" creationId="{A698F65C-DE95-FD27-F044-65288D51A9F7}"/>
          </ac:grpSpMkLst>
        </pc:grpChg>
        <pc:grpChg chg="add del mod ord topLvl">
          <ac:chgData name="Stefan Mladenovic" userId="S::stefanm.ladenovic@elfak.rs::d9b02f86-2f20-4e98-a60a-f49f09383daf" providerId="AD" clId="Web-{EB9ECFE2-8936-3025-6F6F-7C880CDACCF6}" dt="2024-05-25T10:03:40.974" v="338"/>
          <ac:grpSpMkLst>
            <pc:docMk/>
            <pc:sldMk cId="839672489" sldId="260"/>
            <ac:grpSpMk id="14" creationId="{ED020D22-2196-3515-1474-8167061AC2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5" creationId="{B7766B3C-3BAD-4E2D-5F4C-93E03644ADEC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6" creationId="{AC989109-F7B4-724B-075B-545F34ABA046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2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55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6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96" creationId="{66F2B51C-9578-EB41-A17E-FFF9D491ADA0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07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10" creationId="{26C321DA-1EDE-3E4B-8B73-6477B2C6D046}"/>
          </ac:grpSpMkLst>
        </pc:grpChg>
        <pc:picChg chg="add del mod">
          <ac:chgData name="Stefan Mladenovic" userId="S::stefanm.ladenovic@elfak.rs::d9b02f86-2f20-4e98-a60a-f49f09383daf" providerId="AD" clId="Web-{EB9ECFE2-8936-3025-6F6F-7C880CDACCF6}" dt="2024-05-25T10:01:00.907" v="317"/>
          <ac:picMkLst>
            <pc:docMk/>
            <pc:sldMk cId="839672489" sldId="260"/>
            <ac:picMk id="7" creationId="{46DC8515-701B-4AD2-E0EF-DE25564F50C7}"/>
          </ac:picMkLst>
        </pc:picChg>
        <pc:picChg chg="add del mod">
          <ac:chgData name="Stefan Mladenovic" userId="S::stefanm.ladenovic@elfak.rs::d9b02f86-2f20-4e98-a60a-f49f09383daf" providerId="AD" clId="Web-{EB9ECFE2-8936-3025-6F6F-7C880CDACCF6}" dt="2024-05-25T10:02:55.598" v="319"/>
          <ac:picMkLst>
            <pc:docMk/>
            <pc:sldMk cId="839672489" sldId="260"/>
            <ac:picMk id="8" creationId="{A6BD9939-71B7-4285-2F77-070F2F8B0E71}"/>
          </ac:picMkLst>
        </pc:picChg>
        <pc:picChg chg="add mod">
          <ac:chgData name="Stefan Mladenovic" userId="S::stefanm.ladenovic@elfak.rs::d9b02f86-2f20-4e98-a60a-f49f09383daf" providerId="AD" clId="Web-{EB9ECFE2-8936-3025-6F6F-7C880CDACCF6}" dt="2024-05-25T10:03:59.631" v="341"/>
          <ac:picMkLst>
            <pc:docMk/>
            <pc:sldMk cId="839672489" sldId="260"/>
            <ac:picMk id="12" creationId="{5CDC5A77-24FE-2119-E27C-22563DB354D1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51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61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9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105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0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11" creationId="{EEA70831-9A8D-3B4D-8EA5-EE32F93E94E9}"/>
          </ac:cxnSpMkLst>
        </pc:cxnChg>
      </pc:sldChg>
      <pc:sldChg chg="addSp delSp modSp new mod setBg setClrOvrMap">
        <pc:chgData name="Stefan Mladenovic" userId="S::stefanm.ladenovic@elfak.rs::d9b02f86-2f20-4e98-a60a-f49f09383daf" providerId="AD" clId="Web-{EB9ECFE2-8936-3025-6F6F-7C880CDACCF6}" dt="2024-05-25T09:58:54.935" v="305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2" creationId="{D3482977-D0E8-DB24-84AC-3C14EEB4353E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7:45.137" v="291"/>
          <ac:spMkLst>
            <pc:docMk/>
            <pc:sldMk cId="3010528732" sldId="261"/>
            <ac:spMk id="3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67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102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5" creationId="{B4F75AE3-A3AC-DE4C-98FE-EC9DC3BF8DA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2" creationId="{8B80D579-AC08-8D49-BB6A-21123F80B589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28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30" creationId="{B4F75AE3-A3AC-DE4C-98FE-EC9DC3BF8DA5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7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39" creationId="{A6B8E30F-B99D-4646-9EF5-E882312911A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9" creationId="{1C054FC3-922A-EC40-AC25-A59AF5378B18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74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75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106" creationId="{1C054FC3-922A-EC40-AC25-A59AF5378B18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109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1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24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2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31" creationId="{44406D7A-DB1A-D940-8AD1-93FAF9DD7199}"/>
          </ac:grpSpMkLst>
        </pc:grpChg>
        <pc:picChg chg="add del">
          <ac:chgData name="Stefan Mladenovic" userId="S::stefanm.ladenovic@elfak.rs::d9b02f86-2f20-4e98-a60a-f49f09383daf" providerId="AD" clId="Web-{EB9ECFE2-8936-3025-6F6F-7C880CDACCF6}" dt="2024-05-25T09:58:45.310" v="300"/>
          <ac:picMkLst>
            <pc:docMk/>
            <pc:sldMk cId="3010528732" sldId="261"/>
            <ac:picMk id="71" creationId="{A3A62B65-0D93-6065-1E59-F461FC6BA451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48.045" v="302"/>
          <ac:picMkLst>
            <pc:docMk/>
            <pc:sldMk cId="3010528732" sldId="261"/>
            <ac:picMk id="121" creationId="{DE4CB9E4-9AAD-AC23-E6A1-9B187FD66002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54.920" v="304"/>
          <ac:picMkLst>
            <pc:docMk/>
            <pc:sldMk cId="3010528732" sldId="261"/>
            <ac:picMk id="129" creationId="{3D63DDE8-3F7D-8CD7-0A44-0A7B6A8D31B5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3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7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8" creationId="{BA7C2670-8081-9C42-82A1-23BBFAEAAABC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0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1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7" creationId="{41C79BB7-CCAB-2243-9830-5569626C4D01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19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23" creationId="{EC392F51-F23E-E242-9750-A5B1F128E57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20" v="304"/>
          <ac:cxnSpMkLst>
            <pc:docMk/>
            <pc:sldMk cId="3010528732" sldId="261"/>
            <ac:cxnSpMk id="127" creationId="{D33A3282-0389-C547-8CA6-7F3E7F27B34D}"/>
          </ac:cxnSpMkLst>
        </pc:cxnChg>
      </pc:sldChg>
      <pc:sldMasterChg chg="del del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2694809886" sldId="2147483648"/>
        </pc:sldMasterMkLst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082658918" sldId="2147483649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86954500" sldId="2147483650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2359007608" sldId="2147483651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83060489" sldId="2147483652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81488179" sldId="2147483653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39274352" sldId="2147483654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147506243" sldId="2147483655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10763909" sldId="2147483656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483497340" sldId="2147483657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76506935" sldId="2147483658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0337509" sldId="2147483659"/>
          </pc:sldLayoutMkLst>
        </pc:sldLayoutChg>
      </pc:sldMasterChg>
      <pc:sldMasterChg chg="add add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3064989359" sldId="2147483699"/>
        </pc:sldMasterMkLst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61551645" sldId="2147483688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55697252" sldId="2147483689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7295396" sldId="2147483690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3657998594" sldId="2147483691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8525659" sldId="2147483692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786096779" sldId="2147483693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2615086" sldId="2147483694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469686448" sldId="2147483695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303243031" sldId="2147483696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128673539" sldId="2147483697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4103989473" sldId="2147483698"/>
          </pc:sldLayoutMkLst>
        </pc:sldLayoutChg>
      </pc:sldMasterChg>
    </pc:docChg>
  </pc:docChgLst>
  <pc:docChgLst>
    <pc:chgData name="Stefan Mladenovic" userId="S::stefanm.ladenovic@elfak.rs::d9b02f86-2f20-4e98-a60a-f49f09383daf" providerId="AD" clId="Web-{AFC241B9-150E-D402-F4C1-8D3DEFE254E9}"/>
    <pc:docChg chg="modSld">
      <pc:chgData name="Stefan Mladenovic" userId="S::stefanm.ladenovic@elfak.rs::d9b02f86-2f20-4e98-a60a-f49f09383daf" providerId="AD" clId="Web-{AFC241B9-150E-D402-F4C1-8D3DEFE254E9}" dt="2024-09-26T17:42:15.938" v="2" actId="1076"/>
      <pc:docMkLst>
        <pc:docMk/>
      </pc:docMkLst>
      <pc:sldChg chg="modSp">
        <pc:chgData name="Stefan Mladenovic" userId="S::stefanm.ladenovic@elfak.rs::d9b02f86-2f20-4e98-a60a-f49f09383daf" providerId="AD" clId="Web-{AFC241B9-150E-D402-F4C1-8D3DEFE254E9}" dt="2024-09-26T17:42:15.938" v="2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AFC241B9-150E-D402-F4C1-8D3DEFE254E9}" dt="2024-09-26T17:42:15.938" v="2" actId="1076"/>
          <ac:spMkLst>
            <pc:docMk/>
            <pc:sldMk cId="176570759" sldId="256"/>
            <ac:spMk id="2" creationId="{00000000-0000-0000-0000-000000000000}"/>
          </ac:spMkLst>
        </pc:spChg>
      </pc:sldChg>
    </pc:docChg>
  </pc:docChgLst>
  <pc:docChgLst>
    <pc:chgData name="Stefan Mladenovic" userId="S::stefanm.ladenovic@elfak.rs::d9b02f86-2f20-4e98-a60a-f49f09383daf" providerId="AD" clId="Web-{DCBB3F68-B3EF-DBD6-839E-D1C4C10C00C2}"/>
    <pc:docChg chg="addSld delSld modSld addMainMaster delMainMaster">
      <pc:chgData name="Stefan Mladenovic" userId="S::stefanm.ladenovic@elfak.rs::d9b02f86-2f20-4e98-a60a-f49f09383daf" providerId="AD" clId="Web-{DCBB3F68-B3EF-DBD6-839E-D1C4C10C00C2}" dt="2024-09-27T05:58:13.359" v="439" actId="20577"/>
      <pc:docMkLst>
        <pc:docMk/>
      </pc:docMkLst>
      <pc:sldChg chg="addSp delSp modSp mod modClrScheme delDesignElem chgLayout">
        <pc:chgData name="Stefan Mladenovic" userId="S::stefanm.ladenovic@elfak.rs::d9b02f86-2f20-4e98-a60a-f49f09383daf" providerId="AD" clId="Web-{DCBB3F68-B3EF-DBD6-839E-D1C4C10C00C2}" dt="2024-09-26T18:41:24.742" v="159"/>
        <pc:sldMkLst>
          <pc:docMk/>
          <pc:sldMk cId="176570759" sldId="256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76570759" sldId="256"/>
            <ac:spMk id="2" creationId="{00000000-0000-0000-0000-000000000000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76570759" sldId="256"/>
            <ac:spMk id="3" creationId="{00000000-0000-0000-0000-000000000000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76570759" sldId="256"/>
            <ac:spMk id="9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76570759" sldId="256"/>
            <ac:grpSpMk id="11" creationId="{66F2B51C-9578-EB41-A17E-FFF9D491ADA0}"/>
          </ac:grpSpMkLst>
        </pc:grp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76570759" sldId="256"/>
            <ac:cxnSpMk id="20" creationId="{EEA70831-9A8D-3B4D-8EA5-EE32F93E94E9}"/>
          </ac:cxnSpMkLst>
        </pc:cxnChg>
      </pc:sldChg>
      <pc:sldChg chg="addSp delSp modSp mod modClrScheme delDesignElem chgLayout">
        <pc:chgData name="Stefan Mladenovic" userId="S::stefanm.ladenovic@elfak.rs::d9b02f86-2f20-4e98-a60a-f49f09383daf" providerId="AD" clId="Web-{DCBB3F68-B3EF-DBD6-839E-D1C4C10C00C2}" dt="2024-09-26T18:41:24.742" v="159"/>
        <pc:sldMkLst>
          <pc:docMk/>
          <pc:sldMk cId="89855854" sldId="257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89855854" sldId="257"/>
            <ac:spMk id="14" creationId="{9E069C62-2684-2E76-D461-CBD4B603D890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6T18:24:33.272" v="139"/>
          <ac:spMkLst>
            <pc:docMk/>
            <pc:sldMk cId="89855854" sldId="257"/>
            <ac:spMk id="44" creationId="{C26268BB-A372-2B7F-724C-3B3F903076B6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89855854" sldId="257"/>
            <ac:spMk id="47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24:33.272" v="139"/>
          <ac:spMkLst>
            <pc:docMk/>
            <pc:sldMk cId="89855854" sldId="257"/>
            <ac:spMk id="80" creationId="{C7F2E4D6-EF46-1C43-8F3E-3620C3C83F36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89855854" sldId="257"/>
            <ac:grpSpMk id="19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89855854" sldId="257"/>
            <ac:grpSpMk id="51" creationId="{DE48D4BE-638C-5049-8A9F-D15A86E4EB73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24:33.272" v="139"/>
          <ac:grpSpMkLst>
            <pc:docMk/>
            <pc:sldMk cId="89855854" sldId="257"/>
            <ac:grpSpMk id="63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24:33.272" v="139"/>
          <ac:grpSpMkLst>
            <pc:docMk/>
            <pc:sldMk cId="89855854" sldId="257"/>
            <ac:grpSpMk id="82" creationId="{70EBDB1D-17AA-8140-B216-35CBA8C9E411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24:33.272" v="139"/>
          <ac:picMkLst>
            <pc:docMk/>
            <pc:sldMk cId="89855854" sldId="257"/>
            <ac:picMk id="13" creationId="{7AA56E4A-30B9-9DA1-65C3-0E9B759F0A7B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89855854" sldId="257"/>
            <ac:cxnSpMk id="45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89855854" sldId="257"/>
            <ac:cxnSpMk id="49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24:33.272" v="139"/>
          <ac:cxnSpMkLst>
            <pc:docMk/>
            <pc:sldMk cId="89855854" sldId="257"/>
            <ac:cxnSpMk id="78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24:33.272" v="139"/>
          <ac:cxnSpMkLst>
            <pc:docMk/>
            <pc:sldMk cId="89855854" sldId="257"/>
            <ac:cxnSpMk id="88" creationId="{BF3CF3DF-4809-5B42-9F22-981391379297}"/>
          </ac:cxnSpMkLst>
        </pc:cxnChg>
      </pc:sldChg>
      <pc:sldChg chg="addSp delSp modSp mod modClrScheme delDesignElem chgLayout">
        <pc:chgData name="Stefan Mladenovic" userId="S::stefanm.ladenovic@elfak.rs::d9b02f86-2f20-4e98-a60a-f49f09383daf" providerId="AD" clId="Web-{DCBB3F68-B3EF-DBD6-839E-D1C4C10C00C2}" dt="2024-09-26T18:41:24.742" v="159"/>
        <pc:sldMkLst>
          <pc:docMk/>
          <pc:sldMk cId="3226239818" sldId="258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226239818" sldId="258"/>
            <ac:spMk id="2" creationId="{DBEE1B32-DDB6-E53C-7F3B-C96732F9584C}"/>
          </ac:spMkLst>
        </pc:spChg>
        <pc:spChg chg="add del 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226239818" sldId="258"/>
            <ac:spMk id="68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226239818" sldId="258"/>
            <ac:spMk id="11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0:40.647" v="153"/>
          <ac:spMkLst>
            <pc:docMk/>
            <pc:sldMk cId="3226239818" sldId="258"/>
            <ac:spMk id="134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0:35.694" v="151"/>
          <ac:spMkLst>
            <pc:docMk/>
            <pc:sldMk cId="3226239818" sldId="258"/>
            <ac:spMk id="135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0:40.647" v="153"/>
          <ac:spMkLst>
            <pc:docMk/>
            <pc:sldMk cId="3226239818" sldId="258"/>
            <ac:spMk id="147" creationId="{B9AF06AC-042A-98A4-AA24-73EE9BCD3835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226239818" sldId="258"/>
            <ac:grpSpMk id="10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226239818" sldId="258"/>
            <ac:grpSpMk id="111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0:40.647" v="153"/>
          <ac:grpSpMkLst>
            <pc:docMk/>
            <pc:sldMk cId="3226239818" sldId="258"/>
            <ac:grpSpMk id="117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0:35.694" v="151"/>
          <ac:grpSpMkLst>
            <pc:docMk/>
            <pc:sldMk cId="3226239818" sldId="258"/>
            <ac:grpSpMk id="11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0:40.647" v="153"/>
          <ac:grpSpMkLst>
            <pc:docMk/>
            <pc:sldMk cId="3226239818" sldId="258"/>
            <ac:grpSpMk id="138" creationId="{75BEF7CB-BB00-3345-8542-8F0FAFE1C48B}"/>
          </ac:grpSpMkLst>
        </pc:grpChg>
        <pc:graphicFrameChg chg="add del">
          <ac:chgData name="Stefan Mladenovic" userId="S::stefanm.ladenovic@elfak.rs::d9b02f86-2f20-4e98-a60a-f49f09383daf" providerId="AD" clId="Web-{DCBB3F68-B3EF-DBD6-839E-D1C4C10C00C2}" dt="2024-09-26T18:40:35.694" v="151"/>
          <ac:graphicFrameMkLst>
            <pc:docMk/>
            <pc:sldMk cId="3226239818" sldId="258"/>
            <ac:graphicFrameMk id="114" creationId="{B1B05575-ADF3-2558-FD0E-5988F0E4B977}"/>
          </ac:graphicFrameMkLst>
        </pc:graphicFrame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226239818" sldId="258"/>
            <ac:cxnSpMk id="109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226239818" sldId="258"/>
            <ac:cxnSpMk id="112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0:40.647" v="153"/>
          <ac:cxnSpMkLst>
            <pc:docMk/>
            <pc:sldMk cId="3226239818" sldId="258"/>
            <ac:cxnSpMk id="132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0:35.694" v="151"/>
          <ac:cxnSpMkLst>
            <pc:docMk/>
            <pc:sldMk cId="3226239818" sldId="258"/>
            <ac:cxnSpMk id="13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0:40.647" v="153"/>
          <ac:cxnSpMkLst>
            <pc:docMk/>
            <pc:sldMk cId="3226239818" sldId="258"/>
            <ac:cxnSpMk id="136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0:35.694" v="151"/>
          <ac:cxnSpMkLst>
            <pc:docMk/>
            <pc:sldMk cId="3226239818" sldId="258"/>
            <ac:cxnSpMk id="137" creationId="{BF3CF3DF-4809-5B42-9F22-981391379297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44" v="225"/>
        <pc:sldMkLst>
          <pc:docMk/>
          <pc:sldMk cId="2899302200" sldId="259"/>
        </pc:sldMkLst>
        <pc:spChg chg="mod ord">
          <ac:chgData name="Stefan Mladenovic" userId="S::stefanm.ladenovic@elfak.rs::d9b02f86-2f20-4e98-a60a-f49f09383daf" providerId="AD" clId="Web-{DCBB3F68-B3EF-DBD6-839E-D1C4C10C00C2}" dt="2024-09-26T18:51:23.090" v="163" actId="20577"/>
          <ac:spMkLst>
            <pc:docMk/>
            <pc:sldMk cId="2899302200" sldId="259"/>
            <ac:spMk id="5" creationId="{EC4EABBB-D847-2CC1-E6DB-A22387718732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2899302200" sldId="259"/>
            <ac:spMk id="5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2899302200" sldId="259"/>
            <ac:grpSpMk id="3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2899302200" sldId="259"/>
            <ac:grpSpMk id="40" creationId="{665B630C-8A26-BF40-AD00-AAAB3F8DFB58}"/>
          </ac:grpSpMkLst>
        </pc:grp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2899302200" sldId="259"/>
            <ac:cxnSpMk id="3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2899302200" sldId="259"/>
            <ac:cxnSpMk id="46" creationId="{EEA70831-9A8D-3B4D-8EA5-EE32F93E94E9}"/>
          </ac:cxnSpMkLst>
        </pc:cxnChg>
      </pc:sldChg>
      <pc:sldChg chg="addSp delSp modSp mod modClrScheme delDesignElem chgLayout">
        <pc:chgData name="Stefan Mladenovic" userId="S::stefanm.ladenovic@elfak.rs::d9b02f86-2f20-4e98-a60a-f49f09383daf" providerId="AD" clId="Web-{DCBB3F68-B3EF-DBD6-839E-D1C4C10C00C2}" dt="2024-09-26T18:41:24.742" v="159"/>
        <pc:sldMkLst>
          <pc:docMk/>
          <pc:sldMk cId="3010528732" sldId="261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010528732" sldId="261"/>
            <ac:spMk id="2" creationId="{D3482977-D0E8-DB24-84AC-3C14EEB4353E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010528732" sldId="261"/>
            <ac:spMk id="102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010528732" sldId="261"/>
            <ac:grpSpMk id="74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010528732" sldId="261"/>
            <ac:grpSpMk id="106" creationId="{1C054FC3-922A-EC40-AC25-A59AF5378B18}"/>
          </ac:grpSpMkLst>
        </pc:grp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010528732" sldId="261"/>
            <ac:cxnSpMk id="100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010528732" sldId="261"/>
            <ac:cxnSpMk id="104" creationId="{BA7C2670-8081-9C42-82A1-23BBFAEAAABC}"/>
          </ac:cxnSpMkLst>
        </pc:cxnChg>
      </pc:sldChg>
      <pc:sldChg chg="modSp del mod modClrScheme chgLayout">
        <pc:chgData name="Stefan Mladenovic" userId="S::stefanm.ladenovic@elfak.rs::d9b02f86-2f20-4e98-a60a-f49f09383daf" providerId="AD" clId="Web-{DCBB3F68-B3EF-DBD6-839E-D1C4C10C00C2}" dt="2024-09-26T19:39:27.044" v="223"/>
        <pc:sldMkLst>
          <pc:docMk/>
          <pc:sldMk cId="4069951827" sldId="262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4069951827" sldId="262"/>
            <ac:spMk id="2" creationId="{7804C3EC-75A5-11A4-612E-24995F4F081F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4069951827" sldId="262"/>
            <ac:spMk id="4" creationId="{E732BEDF-E9CA-1B66-C045-6047DABD723D}"/>
          </ac:spMkLst>
        </pc:spChg>
      </pc:sldChg>
      <pc:sldChg chg="modSp del mod modClrScheme chgLayout">
        <pc:chgData name="Stefan Mladenovic" userId="S::stefanm.ladenovic@elfak.rs::d9b02f86-2f20-4e98-a60a-f49f09383daf" providerId="AD" clId="Web-{DCBB3F68-B3EF-DBD6-839E-D1C4C10C00C2}" dt="2024-09-26T19:39:27.044" v="224"/>
        <pc:sldMkLst>
          <pc:docMk/>
          <pc:sldMk cId="3633672686" sldId="263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633672686" sldId="263"/>
            <ac:spMk id="2" creationId="{FA8DEB34-6CE6-D057-ECF3-17C0EC2B9D62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633672686" sldId="263"/>
            <ac:spMk id="3" creationId="{28411AD8-E42C-E5C9-3919-C2E04AC3A76A}"/>
          </ac:spMkLst>
        </pc:spChg>
      </pc:sldChg>
      <pc:sldChg chg="modSp del mod modClrScheme chgLayout">
        <pc:chgData name="Stefan Mladenovic" userId="S::stefanm.ladenovic@elfak.rs::d9b02f86-2f20-4e98-a60a-f49f09383daf" providerId="AD" clId="Web-{DCBB3F68-B3EF-DBD6-839E-D1C4C10C00C2}" dt="2024-09-26T19:39:27.029" v="222"/>
        <pc:sldMkLst>
          <pc:docMk/>
          <pc:sldMk cId="828430972" sldId="264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828430972" sldId="264"/>
            <ac:spMk id="2" creationId="{9236531B-11F7-94F4-8E00-5CE0CD489EC6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828430972" sldId="264"/>
            <ac:spMk id="3" creationId="{6DDC1CC5-59D9-E5C9-A1D4-5E8717526CC0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828430972" sldId="264"/>
            <ac:spMk id="4" creationId="{3F415E48-9A1B-2CAF-82F3-AB0792DDAA3A}"/>
          </ac:spMkLst>
        </pc:sp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29" v="221"/>
        <pc:sldMkLst>
          <pc:docMk/>
          <pc:sldMk cId="3778536397" sldId="265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78536397" sldId="265"/>
            <ac:spMk id="8" creationId="{2B8F451B-273C-BE48-427C-1E7816C62F6A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78536397" sldId="265"/>
            <ac:spMk id="8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778536397" sldId="265"/>
            <ac:grpSpMk id="5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778536397" sldId="265"/>
            <ac:grpSpMk id="82" creationId="{BCFFF971-DAC9-F44B-9F22-4B030B6B61B3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3778536397" sldId="265"/>
            <ac:picMk id="5" creationId="{43638C5D-172E-5B11-D767-117B53B4CBCF}"/>
          </ac:picMkLst>
        </pc:pic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3778536397" sldId="265"/>
            <ac:picMk id="6" creationId="{BD3CCC2E-8064-114E-4C94-7783B64F4E05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778536397" sldId="265"/>
            <ac:cxnSpMk id="7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778536397" sldId="265"/>
            <ac:cxnSpMk id="88" creationId="{51D4F49C-5EE1-6C4F-858E-AE02CC2CD5BB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29" v="219"/>
        <pc:sldMkLst>
          <pc:docMk/>
          <pc:sldMk cId="1635220357" sldId="266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635220357" sldId="266"/>
            <ac:spMk id="2" creationId="{6934863C-85FD-1C50-72D1-1444E79F5CEC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635220357" sldId="266"/>
            <ac:spMk id="3" creationId="{C2F29D36-70FC-BE37-7DBE-E2F1D0A1EA8A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635220357" sldId="266"/>
            <ac:spMk id="27" creationId="{C7F2E4D6-EF46-1C43-8F3E-3620C3C83F36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635220357" sldId="266"/>
            <ac:grpSpMk id="1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635220357" sldId="266"/>
            <ac:grpSpMk id="29" creationId="{05ADD15B-C747-D340-BF8A-A1DD2A6A9324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1635220357" sldId="266"/>
            <ac:picMk id="5" creationId="{94E4976F-2B7F-4453-548D-55959160B151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635220357" sldId="266"/>
            <ac:cxnSpMk id="2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635220357" sldId="266"/>
            <ac:cxnSpMk id="35" creationId="{1FE039F1-6D47-C642-B506-452A83B0AB11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29" v="218"/>
        <pc:sldMkLst>
          <pc:docMk/>
          <pc:sldMk cId="3718741723" sldId="269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18741723" sldId="269"/>
            <ac:spMk id="2" creationId="{6934863C-85FD-1C50-72D1-1444E79F5CEC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18741723" sldId="269"/>
            <ac:spMk id="3" creationId="{C2F29D36-70FC-BE37-7DBE-E2F1D0A1EA8A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18741723" sldId="269"/>
            <ac:spMk id="57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718741723" sldId="269"/>
            <ac:grpSpMk id="4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718741723" sldId="269"/>
            <ac:grpSpMk id="59" creationId="{1B5E71B3-7269-894E-A00B-31D341365FC9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3718741723" sldId="269"/>
            <ac:picMk id="7" creationId="{80580756-1912-AC71-712B-1CE974EF984E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718741723" sldId="269"/>
            <ac:cxnSpMk id="5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718741723" sldId="269"/>
            <ac:cxnSpMk id="65" creationId="{A0A01F17-907D-3541-BBAF-A33828880DCE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29" v="217"/>
        <pc:sldMkLst>
          <pc:docMk/>
          <pc:sldMk cId="3704670739" sldId="270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04670739" sldId="270"/>
            <ac:spMk id="2" creationId="{6934863C-85FD-1C50-72D1-1444E79F5CEC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04670739" sldId="270"/>
            <ac:spMk id="3" creationId="{C2F29D36-70FC-BE37-7DBE-E2F1D0A1EA8A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704670739" sldId="270"/>
            <ac:spMk id="57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704670739" sldId="270"/>
            <ac:grpSpMk id="4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704670739" sldId="270"/>
            <ac:grpSpMk id="59" creationId="{1B5E71B3-7269-894E-A00B-31D341365FC9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3704670739" sldId="270"/>
            <ac:picMk id="6" creationId="{377ED00A-340B-F212-E5CF-F3B623711C52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704670739" sldId="270"/>
            <ac:cxnSpMk id="5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704670739" sldId="270"/>
            <ac:cxnSpMk id="65" creationId="{A0A01F17-907D-3541-BBAF-A33828880DCE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29" v="216"/>
        <pc:sldMkLst>
          <pc:docMk/>
          <pc:sldMk cId="1234493650" sldId="271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234493650" sldId="271"/>
            <ac:spMk id="2" creationId="{6934863C-85FD-1C50-72D1-1444E79F5CEC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234493650" sldId="271"/>
            <ac:spMk id="3" creationId="{C2F29D36-70FC-BE37-7DBE-E2F1D0A1EA8A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234493650" sldId="271"/>
            <ac:spMk id="57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234493650" sldId="271"/>
            <ac:grpSpMk id="4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234493650" sldId="271"/>
            <ac:grpSpMk id="59" creationId="{1B5E71B3-7269-894E-A00B-31D341365FC9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1234493650" sldId="271"/>
            <ac:picMk id="7" creationId="{0E4C2A07-A65A-DE75-E43D-129FA1EAE06C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234493650" sldId="271"/>
            <ac:cxnSpMk id="5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234493650" sldId="271"/>
            <ac:cxnSpMk id="65" creationId="{A0A01F17-907D-3541-BBAF-A33828880DCE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13" v="215"/>
        <pc:sldMkLst>
          <pc:docMk/>
          <pc:sldMk cId="546556331" sldId="272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546556331" sldId="272"/>
            <ac:spMk id="2" creationId="{6934863C-85FD-1C50-72D1-1444E79F5CEC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546556331" sldId="272"/>
            <ac:spMk id="3" creationId="{C2F29D36-70FC-BE37-7DBE-E2F1D0A1EA8A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546556331" sldId="272"/>
            <ac:spMk id="57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546556331" sldId="272"/>
            <ac:grpSpMk id="4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546556331" sldId="272"/>
            <ac:grpSpMk id="59" creationId="{1B5E71B3-7269-894E-A00B-31D341365FC9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546556331" sldId="272"/>
            <ac:picMk id="6" creationId="{E0692F6D-3170-0437-B1FE-661E2E210658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546556331" sldId="272"/>
            <ac:cxnSpMk id="5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546556331" sldId="272"/>
            <ac:cxnSpMk id="65" creationId="{A0A01F17-907D-3541-BBAF-A33828880DCE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13" v="214"/>
        <pc:sldMkLst>
          <pc:docMk/>
          <pc:sldMk cId="1072692733" sldId="273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072692733" sldId="273"/>
            <ac:spMk id="2" creationId="{F21F8A08-CF2A-0EFA-3E40-C2E32BCBBF13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072692733" sldId="273"/>
            <ac:spMk id="3" creationId="{DABCD1E6-3A2B-5744-FFD5-D888C3B54F5C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072692733" sldId="273"/>
            <ac:spMk id="27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072692733" sldId="273"/>
            <ac:grpSpMk id="1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072692733" sldId="273"/>
            <ac:grpSpMk id="29" creationId="{1B5E71B3-7269-894E-A00B-31D341365FC9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1072692733" sldId="273"/>
            <ac:picMk id="5" creationId="{9D9D9291-AD33-2A99-5A81-E9CD1C675AE5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072692733" sldId="273"/>
            <ac:cxnSpMk id="2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072692733" sldId="273"/>
            <ac:cxnSpMk id="35" creationId="{EEA70831-9A8D-3B4D-8EA5-EE32F93E94E9}"/>
          </ac:cxnSpMkLst>
        </pc:cxnChg>
      </pc:sldChg>
      <pc:sldChg chg="modSp del mod modClrScheme chgLayout">
        <pc:chgData name="Stefan Mladenovic" userId="S::stefanm.ladenovic@elfak.rs::d9b02f86-2f20-4e98-a60a-f49f09383daf" providerId="AD" clId="Web-{DCBB3F68-B3EF-DBD6-839E-D1C4C10C00C2}" dt="2024-09-26T19:39:27.013" v="213"/>
        <pc:sldMkLst>
          <pc:docMk/>
          <pc:sldMk cId="295319682" sldId="274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295319682" sldId="274"/>
            <ac:spMk id="2" creationId="{3BA47E15-E0C5-4441-212A-5AA3E3BBE477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295319682" sldId="274"/>
            <ac:spMk id="3" creationId="{E96C54AF-9A4E-9D98-7177-6A7E1C45CBE5}"/>
          </ac:spMkLst>
        </pc:sp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13" v="212"/>
        <pc:sldMkLst>
          <pc:docMk/>
          <pc:sldMk cId="2990509004" sldId="275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2990509004" sldId="275"/>
            <ac:spMk id="2" creationId="{529994C0-B6AF-32CF-7241-CFF60B334E57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2990509004" sldId="275"/>
            <ac:spMk id="3" creationId="{E75ADE42-166A-3FA0-E537-F339C87F5D4B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2990509004" sldId="275"/>
            <ac:spMk id="25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2990509004" sldId="275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2990509004" sldId="275"/>
            <ac:grpSpMk id="29" creationId="{1C054FC3-922A-EC40-AC25-A59AF5378B18}"/>
          </ac:grpSpMkLst>
        </pc:grp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2990509004" sldId="275"/>
            <ac:cxnSpMk id="2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2990509004" sldId="275"/>
            <ac:cxnSpMk id="27" creationId="{BA7C2670-8081-9C42-82A1-23BBFAEAAABC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13" v="211"/>
        <pc:sldMkLst>
          <pc:docMk/>
          <pc:sldMk cId="3025494340" sldId="276"/>
        </pc:sldMkLst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025494340" sldId="276"/>
            <ac:spMk id="94" creationId="{C7F2E4D6-EF46-1C43-8F3E-3620C3C83F36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025494340" sldId="276"/>
            <ac:spMk id="95" creationId="{E743A41B-2472-5C54-B380-44EE6EE4FC3E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025494340" sldId="276"/>
            <ac:grpSpMk id="92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025494340" sldId="276"/>
            <ac:grpSpMk id="96" creationId="{0D40C408-1C95-CC45-87A7-61CE8B1F9362}"/>
          </ac:grpSpMkLst>
        </pc:grpChg>
        <pc:picChg chg="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3025494340" sldId="276"/>
            <ac:picMk id="6" creationId="{7B8CCDBC-4E96-8F95-0AE4-C13CA3C50E44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025494340" sldId="276"/>
            <ac:cxnSpMk id="9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025494340" sldId="276"/>
            <ac:cxnSpMk id="97" creationId="{BF3CF3DF-4809-5B42-9F22-981391379297}"/>
          </ac:cxnSpMkLst>
        </pc:cxnChg>
      </pc:sldChg>
      <pc:sldChg chg="addSp delSp modSp del mod modClrScheme delDesignElem chgLayout">
        <pc:chgData name="Stefan Mladenovic" userId="S::stefanm.ladenovic@elfak.rs::d9b02f86-2f20-4e98-a60a-f49f09383daf" providerId="AD" clId="Web-{DCBB3F68-B3EF-DBD6-839E-D1C4C10C00C2}" dt="2024-09-26T19:39:27.029" v="220"/>
        <pc:sldMkLst>
          <pc:docMk/>
          <pc:sldMk cId="3899232053" sldId="277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899232053" sldId="277"/>
            <ac:spMk id="2" creationId="{83ACD9E1-8E33-82FC-4419-B1E779A5F458}"/>
          </ac:spMkLst>
        </pc:spChg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899232053" sldId="277"/>
            <ac:spMk id="3" creationId="{2E49BA45-4174-5884-7C6E-E39263BB4B2E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3899232053" sldId="277"/>
            <ac:spMk id="75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899232053" sldId="277"/>
            <ac:grpSpMk id="5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3899232053" sldId="277"/>
            <ac:grpSpMk id="79" creationId="{75BEF7CB-BB00-3345-8542-8F0FAFE1C48B}"/>
          </ac:grpSpMkLst>
        </pc:grp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899232053" sldId="277"/>
            <ac:cxnSpMk id="7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3899232053" sldId="277"/>
            <ac:cxnSpMk id="77" creationId="{BA7C2670-8081-9C42-82A1-23BBFAEAAABC}"/>
          </ac:cxnSpMkLst>
        </pc:cxnChg>
      </pc:sldChg>
      <pc:sldChg chg="modSp add del replId">
        <pc:chgData name="Stefan Mladenovic" userId="S::stefanm.ladenovic@elfak.rs::d9b02f86-2f20-4e98-a60a-f49f09383daf" providerId="AD" clId="Web-{DCBB3F68-B3EF-DBD6-839E-D1C4C10C00C2}" dt="2024-09-26T18:21:16.032" v="125"/>
        <pc:sldMkLst>
          <pc:docMk/>
          <pc:sldMk cId="1528063252" sldId="278"/>
        </pc:sldMkLst>
        <pc:spChg chg="mod">
          <ac:chgData name="Stefan Mladenovic" userId="S::stefanm.ladenovic@elfak.rs::d9b02f86-2f20-4e98-a60a-f49f09383daf" providerId="AD" clId="Web-{DCBB3F68-B3EF-DBD6-839E-D1C4C10C00C2}" dt="2024-09-26T18:16:29.054" v="106" actId="20577"/>
          <ac:spMkLst>
            <pc:docMk/>
            <pc:sldMk cId="1528063252" sldId="278"/>
            <ac:spMk id="2" creationId="{DBEE1B32-DDB6-E53C-7F3B-C96732F9584C}"/>
          </ac:spMkLst>
        </pc:spChg>
      </pc:sldChg>
      <pc:sldChg chg="addSp delSp modSp add del mod replId modClrScheme delDesignElem chgLayout">
        <pc:chgData name="Stefan Mladenovic" userId="S::stefanm.ladenovic@elfak.rs::d9b02f86-2f20-4e98-a60a-f49f09383daf" providerId="AD" clId="Web-{DCBB3F68-B3EF-DBD6-839E-D1C4C10C00C2}" dt="2024-09-26T18:49:26.570" v="160"/>
        <pc:sldMkLst>
          <pc:docMk/>
          <pc:sldMk cId="1269326982" sldId="279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269326982" sldId="279"/>
            <ac:spMk id="2" creationId="{DBEE1B32-DDB6-E53C-7F3B-C96732F9584C}"/>
          </ac:spMkLst>
        </pc:spChg>
        <pc:spChg chg="del mod">
          <ac:chgData name="Stefan Mladenovic" userId="S::stefanm.ladenovic@elfak.rs::d9b02f86-2f20-4e98-a60a-f49f09383daf" providerId="AD" clId="Web-{DCBB3F68-B3EF-DBD6-839E-D1C4C10C00C2}" dt="2024-09-26T18:19:54.639" v="112"/>
          <ac:spMkLst>
            <pc:docMk/>
            <pc:sldMk cId="1269326982" sldId="279"/>
            <ac:spMk id="68" creationId="{B9AF06AC-042A-98A4-AA24-73EE9BCD3835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6T18:20:06.826" v="113"/>
          <ac:spMkLst>
            <pc:docMk/>
            <pc:sldMk cId="1269326982" sldId="279"/>
            <ac:spMk id="11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269326982" sldId="279"/>
            <ac:spMk id="14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8:22:30.362" v="128"/>
          <ac:spMkLst>
            <pc:docMk/>
            <pc:sldMk cId="1269326982" sldId="279"/>
            <ac:spMk id="186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DCBB3F68-B3EF-DBD6-839E-D1C4C10C00C2}" dt="2024-09-26T18:20:06.826" v="113"/>
          <ac:grpSpMkLst>
            <pc:docMk/>
            <pc:sldMk cId="1269326982" sldId="279"/>
            <ac:grpSpMk id="108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DCBB3F68-B3EF-DBD6-839E-D1C4C10C00C2}" dt="2024-09-26T18:20:06.826" v="113"/>
          <ac:grpSpMkLst>
            <pc:docMk/>
            <pc:sldMk cId="1269326982" sldId="279"/>
            <ac:grpSpMk id="111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269326982" sldId="279"/>
            <ac:grpSpMk id="117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41:24.742" v="159"/>
          <ac:grpSpMkLst>
            <pc:docMk/>
            <pc:sldMk cId="1269326982" sldId="279"/>
            <ac:grpSpMk id="147" creationId="{665B630C-8A26-BF40-AD00-AAAB3F8DFB58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22:30.362" v="128"/>
          <ac:grpSpMkLst>
            <pc:docMk/>
            <pc:sldMk cId="1269326982" sldId="279"/>
            <ac:grpSpMk id="15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8:22:30.362" v="128"/>
          <ac:grpSpMkLst>
            <pc:docMk/>
            <pc:sldMk cId="1269326982" sldId="279"/>
            <ac:grpSpMk id="188" creationId="{26C321DA-1EDE-3E4B-8B73-6477B2C6D046}"/>
          </ac:grpSpMkLst>
        </pc:grpChg>
        <pc:picChg chg="add mod ord">
          <ac:chgData name="Stefan Mladenovic" userId="S::stefanm.ladenovic@elfak.rs::d9b02f86-2f20-4e98-a60a-f49f09383daf" providerId="AD" clId="Web-{DCBB3F68-B3EF-DBD6-839E-D1C4C10C00C2}" dt="2024-09-26T18:41:24.742" v="159"/>
          <ac:picMkLst>
            <pc:docMk/>
            <pc:sldMk cId="1269326982" sldId="279"/>
            <ac:picMk id="3" creationId="{7C6BB498-A96B-6735-7B77-55C69491FA5C}"/>
          </ac:picMkLst>
        </pc:picChg>
        <pc:picChg chg="add del mod">
          <ac:chgData name="Stefan Mladenovic" userId="S::stefanm.ladenovic@elfak.rs::d9b02f86-2f20-4e98-a60a-f49f09383daf" providerId="AD" clId="Web-{DCBB3F68-B3EF-DBD6-839E-D1C4C10C00C2}" dt="2024-09-26T18:20:17.092" v="116"/>
          <ac:picMkLst>
            <pc:docMk/>
            <pc:sldMk cId="1269326982" sldId="279"/>
            <ac:picMk id="4" creationId="{5EB66AC4-7D1D-B794-E416-BCD77426F061}"/>
          </ac:picMkLst>
        </pc:picChg>
        <pc:cxnChg chg="del">
          <ac:chgData name="Stefan Mladenovic" userId="S::stefanm.ladenovic@elfak.rs::d9b02f86-2f20-4e98-a60a-f49f09383daf" providerId="AD" clId="Web-{DCBB3F68-B3EF-DBD6-839E-D1C4C10C00C2}" dt="2024-09-26T18:20:06.826" v="113"/>
          <ac:cxnSpMkLst>
            <pc:docMk/>
            <pc:sldMk cId="1269326982" sldId="279"/>
            <ac:cxnSpMk id="109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DCBB3F68-B3EF-DBD6-839E-D1C4C10C00C2}" dt="2024-09-26T18:20:06.826" v="113"/>
          <ac:cxnSpMkLst>
            <pc:docMk/>
            <pc:sldMk cId="1269326982" sldId="279"/>
            <ac:cxnSpMk id="112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269326982" sldId="279"/>
            <ac:cxnSpMk id="143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41:24.742" v="159"/>
          <ac:cxnSpMkLst>
            <pc:docMk/>
            <pc:sldMk cId="1269326982" sldId="279"/>
            <ac:cxnSpMk id="153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22:30.362" v="128"/>
          <ac:cxnSpMkLst>
            <pc:docMk/>
            <pc:sldMk cId="1269326982" sldId="279"/>
            <ac:cxnSpMk id="184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8:22:30.362" v="128"/>
          <ac:cxnSpMkLst>
            <pc:docMk/>
            <pc:sldMk cId="1269326982" sldId="279"/>
            <ac:cxnSpMk id="197" creationId="{EEA70831-9A8D-3B4D-8EA5-EE32F93E94E9}"/>
          </ac:cxnSpMkLst>
        </pc:cxnChg>
      </pc:sldChg>
      <pc:sldChg chg="addSp delSp modSp add mod modClrScheme chgLayout">
        <pc:chgData name="Stefan Mladenovic" userId="S::stefanm.ladenovic@elfak.rs::d9b02f86-2f20-4e98-a60a-f49f09383daf" providerId="AD" clId="Web-{DCBB3F68-B3EF-DBD6-839E-D1C4C10C00C2}" dt="2024-09-26T18:41:24.742" v="159"/>
        <pc:sldMkLst>
          <pc:docMk/>
          <pc:sldMk cId="164058934" sldId="280"/>
        </pc:sldMkLst>
        <pc:spChg chg="mod ord">
          <ac:chgData name="Stefan Mladenovic" userId="S::stefanm.ladenovic@elfak.rs::d9b02f86-2f20-4e98-a60a-f49f09383daf" providerId="AD" clId="Web-{DCBB3F68-B3EF-DBD6-839E-D1C4C10C00C2}" dt="2024-09-26T18:41:24.742" v="159"/>
          <ac:spMkLst>
            <pc:docMk/>
            <pc:sldMk cId="164058934" sldId="280"/>
            <ac:spMk id="2" creationId="{3BA47E15-E0C5-4441-212A-5AA3E3BBE477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6T18:39:10.722" v="146"/>
          <ac:spMkLst>
            <pc:docMk/>
            <pc:sldMk cId="164058934" sldId="280"/>
            <ac:spMk id="3" creationId="{E96C54AF-9A4E-9D98-7177-6A7E1C45CBE5}"/>
          </ac:spMkLst>
        </pc:spChg>
        <pc:spChg chg="add del mod">
          <ac:chgData name="Stefan Mladenovic" userId="S::stefanm.ladenovic@elfak.rs::d9b02f86-2f20-4e98-a60a-f49f09383daf" providerId="AD" clId="Web-{DCBB3F68-B3EF-DBD6-839E-D1C4C10C00C2}" dt="2024-09-26T18:40:52.335" v="155"/>
          <ac:spMkLst>
            <pc:docMk/>
            <pc:sldMk cId="164058934" sldId="280"/>
            <ac:spMk id="7" creationId="{C5383518-32CB-2F11-34B9-07A06B9042C8}"/>
          </ac:spMkLst>
        </pc:spChg>
        <pc:picChg chg="add mod">
          <ac:chgData name="Stefan Mladenovic" userId="S::stefanm.ladenovic@elfak.rs::d9b02f86-2f20-4e98-a60a-f49f09383daf" providerId="AD" clId="Web-{DCBB3F68-B3EF-DBD6-839E-D1C4C10C00C2}" dt="2024-09-26T18:40:42.179" v="154" actId="1076"/>
          <ac:picMkLst>
            <pc:docMk/>
            <pc:sldMk cId="164058934" sldId="280"/>
            <ac:picMk id="5" creationId="{6187918A-7DE1-32DE-8198-88B789525BBE}"/>
          </ac:picMkLst>
        </pc:picChg>
      </pc:sldChg>
      <pc:sldChg chg="addSp delSp modSp add replId">
        <pc:chgData name="Stefan Mladenovic" userId="S::stefanm.ladenovic@elfak.rs::d9b02f86-2f20-4e98-a60a-f49f09383daf" providerId="AD" clId="Web-{DCBB3F68-B3EF-DBD6-839E-D1C4C10C00C2}" dt="2024-09-26T19:05:51.211" v="209" actId="20577"/>
        <pc:sldMkLst>
          <pc:docMk/>
          <pc:sldMk cId="1149995416" sldId="281"/>
        </pc:sldMkLst>
        <pc:spChg chg="mod">
          <ac:chgData name="Stefan Mladenovic" userId="S::stefanm.ladenovic@elfak.rs::d9b02f86-2f20-4e98-a60a-f49f09383daf" providerId="AD" clId="Web-{DCBB3F68-B3EF-DBD6-839E-D1C4C10C00C2}" dt="2024-09-26T18:59:06.901" v="183" actId="20577"/>
          <ac:spMkLst>
            <pc:docMk/>
            <pc:sldMk cId="1149995416" sldId="281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6T19:05:51.211" v="209" actId="20577"/>
          <ac:spMkLst>
            <pc:docMk/>
            <pc:sldMk cId="1149995416" sldId="281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DCBB3F68-B3EF-DBD6-839E-D1C4C10C00C2}" dt="2024-09-26T18:56:25.115" v="170"/>
          <ac:spMkLst>
            <pc:docMk/>
            <pc:sldMk cId="1149995416" sldId="281"/>
            <ac:spMk id="5" creationId="{06B7B671-3AD1-5A8A-6B63-EEA423668AAE}"/>
          </ac:spMkLst>
        </pc:spChg>
        <pc:picChg chg="del">
          <ac:chgData name="Stefan Mladenovic" userId="S::stefanm.ladenovic@elfak.rs::d9b02f86-2f20-4e98-a60a-f49f09383daf" providerId="AD" clId="Web-{DCBB3F68-B3EF-DBD6-839E-D1C4C10C00C2}" dt="2024-09-26T18:56:24.209" v="169"/>
          <ac:picMkLst>
            <pc:docMk/>
            <pc:sldMk cId="1149995416" sldId="281"/>
            <ac:picMk id="6" creationId="{E0692F6D-3170-0437-B1FE-661E2E210658}"/>
          </ac:picMkLst>
        </pc:picChg>
        <pc:picChg chg="add mod ord">
          <ac:chgData name="Stefan Mladenovic" userId="S::stefanm.ladenovic@elfak.rs::d9b02f86-2f20-4e98-a60a-f49f09383daf" providerId="AD" clId="Web-{DCBB3F68-B3EF-DBD6-839E-D1C4C10C00C2}" dt="2024-09-26T19:02:36.455" v="187" actId="1076"/>
          <ac:picMkLst>
            <pc:docMk/>
            <pc:sldMk cId="1149995416" sldId="281"/>
            <ac:picMk id="7" creationId="{1CB7E498-B77D-3276-ED91-975FDC55880A}"/>
          </ac:picMkLst>
        </pc:picChg>
      </pc:sldChg>
      <pc:sldChg chg="addSp delSp modSp new mod setBg">
        <pc:chgData name="Stefan Mladenovic" userId="S::stefanm.ladenovic@elfak.rs::d9b02f86-2f20-4e98-a60a-f49f09383daf" providerId="AD" clId="Web-{DCBB3F68-B3EF-DBD6-839E-D1C4C10C00C2}" dt="2024-09-26T19:58:54.948" v="282" actId="1076"/>
        <pc:sldMkLst>
          <pc:docMk/>
          <pc:sldMk cId="2267640246" sldId="282"/>
        </pc:sldMkLst>
        <pc:spChg chg="del mod">
          <ac:chgData name="Stefan Mladenovic" userId="S::stefanm.ladenovic@elfak.rs::d9b02f86-2f20-4e98-a60a-f49f09383daf" providerId="AD" clId="Web-{DCBB3F68-B3EF-DBD6-839E-D1C4C10C00C2}" dt="2024-09-26T19:56:31.568" v="252"/>
          <ac:spMkLst>
            <pc:docMk/>
            <pc:sldMk cId="2267640246" sldId="282"/>
            <ac:spMk id="2" creationId="{4D56AAA1-2C9A-66C2-7CAA-19009056DB9E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6T19:54:37.986" v="228"/>
          <ac:spMkLst>
            <pc:docMk/>
            <pc:sldMk cId="2267640246" sldId="282"/>
            <ac:spMk id="3" creationId="{4A39A2BC-0F45-EFED-7D16-63F4C409E5BD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6T19:58:54.948" v="282" actId="1076"/>
          <ac:spMkLst>
            <pc:docMk/>
            <pc:sldMk cId="2267640246" sldId="282"/>
            <ac:spMk id="4" creationId="{D6585408-503C-DED8-338C-6AD8F133ACD7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9:58:06.618" v="274"/>
          <ac:spMkLst>
            <pc:docMk/>
            <pc:sldMk cId="2267640246" sldId="282"/>
            <ac:spMk id="27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6T19:58:06.618" v="274"/>
          <ac:spMkLst>
            <pc:docMk/>
            <pc:sldMk cId="2267640246" sldId="282"/>
            <ac:spMk id="57" creationId="{C7F2E4D6-EF46-1C43-8F3E-3620C3C83F36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6T19:58:06.618" v="274"/>
          <ac:grpSpMkLst>
            <pc:docMk/>
            <pc:sldMk cId="2267640246" sldId="282"/>
            <ac:grpSpMk id="1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9:58:06.618" v="274"/>
          <ac:grpSpMkLst>
            <pc:docMk/>
            <pc:sldMk cId="2267640246" sldId="282"/>
            <ac:grpSpMk id="29" creationId="{1B5E71B3-7269-894E-A00B-31D341365FC9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9:58:06.618" v="274"/>
          <ac:grpSpMkLst>
            <pc:docMk/>
            <pc:sldMk cId="2267640246" sldId="282"/>
            <ac:grpSpMk id="40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6T19:58:06.618" v="274"/>
          <ac:grpSpMkLst>
            <pc:docMk/>
            <pc:sldMk cId="2267640246" sldId="282"/>
            <ac:grpSpMk id="59" creationId="{05ADD15B-C747-D340-BF8A-A1DD2A6A9324}"/>
          </ac:grpSpMkLst>
        </pc:grpChg>
        <pc:picChg chg="add mod ord">
          <ac:chgData name="Stefan Mladenovic" userId="S::stefanm.ladenovic@elfak.rs::d9b02f86-2f20-4e98-a60a-f49f09383daf" providerId="AD" clId="Web-{DCBB3F68-B3EF-DBD6-839E-D1C4C10C00C2}" dt="2024-09-26T19:58:44.603" v="280" actId="1076"/>
          <ac:picMkLst>
            <pc:docMk/>
            <pc:sldMk cId="2267640246" sldId="282"/>
            <ac:picMk id="5" creationId="{B38828EF-0B61-10D0-D37F-C0F9B80724A3}"/>
          </ac:picMkLst>
        </pc:picChg>
        <pc:picChg chg="add mod">
          <ac:chgData name="Stefan Mladenovic" userId="S::stefanm.ladenovic@elfak.rs::d9b02f86-2f20-4e98-a60a-f49f09383daf" providerId="AD" clId="Web-{DCBB3F68-B3EF-DBD6-839E-D1C4C10C00C2}" dt="2024-09-26T19:58:37.838" v="279" actId="1076"/>
          <ac:picMkLst>
            <pc:docMk/>
            <pc:sldMk cId="2267640246" sldId="282"/>
            <ac:picMk id="6" creationId="{6538C8A6-FD01-2CA4-051B-23C35E8342C1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6T19:58:06.618" v="274"/>
          <ac:cxnSpMkLst>
            <pc:docMk/>
            <pc:sldMk cId="2267640246" sldId="282"/>
            <ac:cxnSpMk id="2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9:58:06.618" v="274"/>
          <ac:cxnSpMkLst>
            <pc:docMk/>
            <pc:sldMk cId="2267640246" sldId="282"/>
            <ac:cxnSpMk id="35" creationId="{A0A01F17-907D-3541-BBAF-A33828880DCE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9:58:06.618" v="274"/>
          <ac:cxnSpMkLst>
            <pc:docMk/>
            <pc:sldMk cId="2267640246" sldId="282"/>
            <ac:cxnSpMk id="55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6T19:58:06.618" v="274"/>
          <ac:cxnSpMkLst>
            <pc:docMk/>
            <pc:sldMk cId="2267640246" sldId="282"/>
            <ac:cxnSpMk id="65" creationId="{1FE039F1-6D47-C642-B506-452A83B0AB11}"/>
          </ac:cxnSpMkLst>
        </pc:cxnChg>
      </pc:sldChg>
      <pc:sldChg chg="new del">
        <pc:chgData name="Stefan Mladenovic" userId="S::stefanm.ladenovic@elfak.rs::d9b02f86-2f20-4e98-a60a-f49f09383daf" providerId="AD" clId="Web-{DCBB3F68-B3EF-DBD6-839E-D1C4C10C00C2}" dt="2024-09-26T19:39:27.044" v="226"/>
        <pc:sldMkLst>
          <pc:docMk/>
          <pc:sldMk cId="2507583507" sldId="282"/>
        </pc:sldMkLst>
      </pc:sldChg>
      <pc:sldChg chg="addSp delSp modSp new mod setBg">
        <pc:chgData name="Stefan Mladenovic" userId="S::stefanm.ladenovic@elfak.rs::d9b02f86-2f20-4e98-a60a-f49f09383daf" providerId="AD" clId="Web-{DCBB3F68-B3EF-DBD6-839E-D1C4C10C00C2}" dt="2024-09-27T05:11:28.236" v="332" actId="14100"/>
        <pc:sldMkLst>
          <pc:docMk/>
          <pc:sldMk cId="1276750634" sldId="283"/>
        </pc:sldMkLst>
        <pc:spChg chg="mod">
          <ac:chgData name="Stefan Mladenovic" userId="S::stefanm.ladenovic@elfak.rs::d9b02f86-2f20-4e98-a60a-f49f09383daf" providerId="AD" clId="Web-{DCBB3F68-B3EF-DBD6-839E-D1C4C10C00C2}" dt="2024-09-27T05:09:21.107" v="324" actId="14100"/>
          <ac:spMkLst>
            <pc:docMk/>
            <pc:sldMk cId="1276750634" sldId="283"/>
            <ac:spMk id="2" creationId="{264684D7-E74A-6052-5292-BBB506E8FDCD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7T05:11:28.236" v="332" actId="14100"/>
          <ac:spMkLst>
            <pc:docMk/>
            <pc:sldMk cId="1276750634" sldId="283"/>
            <ac:spMk id="3" creationId="{7EA73AB1-DD99-A740-0A5D-5534CBF9A9C5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7T04:58:44.294" v="316"/>
          <ac:spMkLst>
            <pc:docMk/>
            <pc:sldMk cId="1276750634" sldId="283"/>
            <ac:spMk id="4" creationId="{D69604ED-C4F4-61BF-2768-310606A00422}"/>
          </ac:spMkLst>
        </pc:spChg>
        <pc:spChg chg="add">
          <ac:chgData name="Stefan Mladenovic" userId="S::stefanm.ladenovic@elfak.rs::d9b02f86-2f20-4e98-a60a-f49f09383daf" providerId="AD" clId="Web-{DCBB3F68-B3EF-DBD6-839E-D1C4C10C00C2}" dt="2024-09-27T05:08:59.966" v="320"/>
          <ac:spMkLst>
            <pc:docMk/>
            <pc:sldMk cId="1276750634" sldId="283"/>
            <ac:spMk id="2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DCBB3F68-B3EF-DBD6-839E-D1C4C10C00C2}" dt="2024-09-27T05:08:59.966" v="320"/>
          <ac:grpSpMkLst>
            <pc:docMk/>
            <pc:sldMk cId="1276750634" sldId="283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DCBB3F68-B3EF-DBD6-839E-D1C4C10C00C2}" dt="2024-09-27T05:08:59.966" v="320"/>
          <ac:grpSpMkLst>
            <pc:docMk/>
            <pc:sldMk cId="1276750634" sldId="283"/>
            <ac:grpSpMk id="29" creationId="{1B5E71B3-7269-894E-A00B-31D341365FC9}"/>
          </ac:grpSpMkLst>
        </pc:grpChg>
        <pc:picChg chg="add mod">
          <ac:chgData name="Stefan Mladenovic" userId="S::stefanm.ladenovic@elfak.rs::d9b02f86-2f20-4e98-a60a-f49f09383daf" providerId="AD" clId="Web-{DCBB3F68-B3EF-DBD6-839E-D1C4C10C00C2}" dt="2024-09-27T05:09:23.904" v="325" actId="1076"/>
          <ac:picMkLst>
            <pc:docMk/>
            <pc:sldMk cId="1276750634" sldId="283"/>
            <ac:picMk id="5" creationId="{A434A545-BD33-2302-C5D1-4531060489D2}"/>
          </ac:picMkLst>
        </pc:picChg>
        <pc:cxnChg chg="add">
          <ac:chgData name="Stefan Mladenovic" userId="S::stefanm.ladenovic@elfak.rs::d9b02f86-2f20-4e98-a60a-f49f09383daf" providerId="AD" clId="Web-{DCBB3F68-B3EF-DBD6-839E-D1C4C10C00C2}" dt="2024-09-27T05:08:59.966" v="320"/>
          <ac:cxnSpMkLst>
            <pc:docMk/>
            <pc:sldMk cId="1276750634" sldId="283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DCBB3F68-B3EF-DBD6-839E-D1C4C10C00C2}" dt="2024-09-27T05:08:59.966" v="320"/>
          <ac:cxnSpMkLst>
            <pc:docMk/>
            <pc:sldMk cId="1276750634" sldId="283"/>
            <ac:cxnSpMk id="35" creationId="{A0A01F17-907D-3541-BBAF-A33828880DCE}"/>
          </ac:cxnSpMkLst>
        </pc:cxnChg>
      </pc:sldChg>
      <pc:sldChg chg="modSp new">
        <pc:chgData name="Stefan Mladenovic" userId="S::stefanm.ladenovic@elfak.rs::d9b02f86-2f20-4e98-a60a-f49f09383daf" providerId="AD" clId="Web-{DCBB3F68-B3EF-DBD6-839E-D1C4C10C00C2}" dt="2024-09-27T05:34:48.876" v="350" actId="20577"/>
        <pc:sldMkLst>
          <pc:docMk/>
          <pc:sldMk cId="497298109" sldId="284"/>
        </pc:sldMkLst>
        <pc:spChg chg="mod">
          <ac:chgData name="Stefan Mladenovic" userId="S::stefanm.ladenovic@elfak.rs::d9b02f86-2f20-4e98-a60a-f49f09383daf" providerId="AD" clId="Web-{DCBB3F68-B3EF-DBD6-839E-D1C4C10C00C2}" dt="2024-09-27T05:34:48.876" v="350" actId="20577"/>
          <ac:spMkLst>
            <pc:docMk/>
            <pc:sldMk cId="497298109" sldId="284"/>
            <ac:spMk id="2" creationId="{F949A410-5D94-7416-CC3A-3C71D53F12B9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7T05:30:27.602" v="344" actId="20577"/>
          <ac:spMkLst>
            <pc:docMk/>
            <pc:sldMk cId="497298109" sldId="284"/>
            <ac:spMk id="3" creationId="{E71FF7C0-E0F4-6F69-1C18-15368BCCB5BA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7T05:30:35.071" v="349" actId="20577"/>
          <ac:spMkLst>
            <pc:docMk/>
            <pc:sldMk cId="497298109" sldId="284"/>
            <ac:spMk id="4" creationId="{6E73E30E-0783-2DB3-8866-13B6F8DA35C6}"/>
          </ac:spMkLst>
        </pc:spChg>
      </pc:sldChg>
      <pc:sldChg chg="addSp delSp modSp new mod setBg">
        <pc:chgData name="Stefan Mladenovic" userId="S::stefanm.ladenovic@elfak.rs::d9b02f86-2f20-4e98-a60a-f49f09383daf" providerId="AD" clId="Web-{DCBB3F68-B3EF-DBD6-839E-D1C4C10C00C2}" dt="2024-09-27T05:40:25.434" v="384" actId="14100"/>
        <pc:sldMkLst>
          <pc:docMk/>
          <pc:sldMk cId="697899508" sldId="285"/>
        </pc:sldMkLst>
        <pc:spChg chg="del mod">
          <ac:chgData name="Stefan Mladenovic" userId="S::stefanm.ladenovic@elfak.rs::d9b02f86-2f20-4e98-a60a-f49f09383daf" providerId="AD" clId="Web-{DCBB3F68-B3EF-DBD6-839E-D1C4C10C00C2}" dt="2024-09-27T05:37:22.662" v="355"/>
          <ac:spMkLst>
            <pc:docMk/>
            <pc:sldMk cId="697899508" sldId="285"/>
            <ac:spMk id="2" creationId="{4B5ECDAE-6BF7-5FBB-F825-9FAD80A18BB0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7T05:37:00.224" v="352"/>
          <ac:spMkLst>
            <pc:docMk/>
            <pc:sldMk cId="697899508" sldId="285"/>
            <ac:spMk id="3" creationId="{9BEDD936-B53C-A952-A29D-CAF0B604F893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7T05:37:07.880" v="353"/>
          <ac:spMkLst>
            <pc:docMk/>
            <pc:sldMk cId="697899508" sldId="285"/>
            <ac:spMk id="4" creationId="{B909F881-9DE5-4911-DCE7-4E2B08FE7DEB}"/>
          </ac:spMkLst>
        </pc:spChg>
        <pc:spChg chg="add del mod">
          <ac:chgData name="Stefan Mladenovic" userId="S::stefanm.ladenovic@elfak.rs::d9b02f86-2f20-4e98-a60a-f49f09383daf" providerId="AD" clId="Web-{DCBB3F68-B3EF-DBD6-839E-D1C4C10C00C2}" dt="2024-09-27T05:39:09.978" v="372"/>
          <ac:spMkLst>
            <pc:docMk/>
            <pc:sldMk cId="697899508" sldId="285"/>
            <ac:spMk id="8" creationId="{0EE7474A-A7F8-3D30-A1C3-83696CC66FD3}"/>
          </ac:spMkLst>
        </pc:spChg>
        <pc:spChg chg="add del mod">
          <ac:chgData name="Stefan Mladenovic" userId="S::stefanm.ladenovic@elfak.rs::d9b02f86-2f20-4e98-a60a-f49f09383daf" providerId="AD" clId="Web-{DCBB3F68-B3EF-DBD6-839E-D1C4C10C00C2}" dt="2024-09-27T05:39:24.400" v="374"/>
          <ac:spMkLst>
            <pc:docMk/>
            <pc:sldMk cId="697899508" sldId="285"/>
            <ac:spMk id="38" creationId="{E80BDD1C-9AF0-B359-A97E-9E3D26531B05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7T05:39:02.915" v="369"/>
          <ac:spMkLst>
            <pc:docMk/>
            <pc:sldMk cId="697899508" sldId="285"/>
            <ac:spMk id="39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7T05:39:02.915" v="369"/>
          <ac:spMkLst>
            <pc:docMk/>
            <pc:sldMk cId="697899508" sldId="285"/>
            <ac:spMk id="51" creationId="{213B1699-12C4-8F3F-A736-4DBC206DFFEF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7T05:39:02.915" v="369"/>
          <ac:spMkLst>
            <pc:docMk/>
            <pc:sldMk cId="697899508" sldId="285"/>
            <ac:spMk id="71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DCBB3F68-B3EF-DBD6-839E-D1C4C10C00C2}" dt="2024-09-27T05:38:58.571" v="367"/>
          <ac:spMkLst>
            <pc:docMk/>
            <pc:sldMk cId="697899508" sldId="285"/>
            <ac:spMk id="8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DCBB3F68-B3EF-DBD6-839E-D1C4C10C00C2}" dt="2024-09-27T05:39:02.915" v="369"/>
          <ac:grpSpMkLst>
            <pc:docMk/>
            <pc:sldMk cId="697899508" sldId="285"/>
            <ac:grpSpMk id="11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7T05:39:02.915" v="369"/>
          <ac:grpSpMkLst>
            <pc:docMk/>
            <pc:sldMk cId="697899508" sldId="285"/>
            <ac:grpSpMk id="41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7T05:38:58.571" v="367"/>
          <ac:grpSpMkLst>
            <pc:docMk/>
            <pc:sldMk cId="697899508" sldId="285"/>
            <ac:grpSpMk id="5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7T05:39:02.915" v="369"/>
          <ac:grpSpMkLst>
            <pc:docMk/>
            <pc:sldMk cId="697899508" sldId="285"/>
            <ac:grpSpMk id="54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7T05:39:02.915" v="369"/>
          <ac:grpSpMkLst>
            <pc:docMk/>
            <pc:sldMk cId="697899508" sldId="285"/>
            <ac:grpSpMk id="73" creationId="{05ADD15B-C747-D340-BF8A-A1DD2A6A9324}"/>
          </ac:grpSpMkLst>
        </pc:grpChg>
        <pc:grpChg chg="add del">
          <ac:chgData name="Stefan Mladenovic" userId="S::stefanm.ladenovic@elfak.rs::d9b02f86-2f20-4e98-a60a-f49f09383daf" providerId="AD" clId="Web-{DCBB3F68-B3EF-DBD6-839E-D1C4C10C00C2}" dt="2024-09-27T05:38:58.571" v="367"/>
          <ac:grpSpMkLst>
            <pc:docMk/>
            <pc:sldMk cId="697899508" sldId="285"/>
            <ac:grpSpMk id="82" creationId="{BCFFF971-DAC9-F44B-9F22-4B030B6B61B3}"/>
          </ac:grpSpMkLst>
        </pc:grpChg>
        <pc:picChg chg="add del mod ord">
          <ac:chgData name="Stefan Mladenovic" userId="S::stefanm.ladenovic@elfak.rs::d9b02f86-2f20-4e98-a60a-f49f09383daf" providerId="AD" clId="Web-{DCBB3F68-B3EF-DBD6-839E-D1C4C10C00C2}" dt="2024-09-27T05:39:15.041" v="373"/>
          <ac:picMkLst>
            <pc:docMk/>
            <pc:sldMk cId="697899508" sldId="285"/>
            <ac:picMk id="5" creationId="{D59FA8CC-1DFB-BC77-2390-F066DF6936B1}"/>
          </ac:picMkLst>
        </pc:picChg>
        <pc:picChg chg="add del mod ord">
          <ac:chgData name="Stefan Mladenovic" userId="S::stefanm.ladenovic@elfak.rs::d9b02f86-2f20-4e98-a60a-f49f09383daf" providerId="AD" clId="Web-{DCBB3F68-B3EF-DBD6-839E-D1C4C10C00C2}" dt="2024-09-27T05:38:44.680" v="363"/>
          <ac:picMkLst>
            <pc:docMk/>
            <pc:sldMk cId="697899508" sldId="285"/>
            <ac:picMk id="6" creationId="{FF936FC2-D005-B1C7-6BA9-6CBC10B26DF9}"/>
          </ac:picMkLst>
        </pc:picChg>
        <pc:picChg chg="add del mod ord">
          <ac:chgData name="Stefan Mladenovic" userId="S::stefanm.ladenovic@elfak.rs::d9b02f86-2f20-4e98-a60a-f49f09383daf" providerId="AD" clId="Web-{DCBB3F68-B3EF-DBD6-839E-D1C4C10C00C2}" dt="2024-09-27T05:39:06.275" v="371"/>
          <ac:picMkLst>
            <pc:docMk/>
            <pc:sldMk cId="697899508" sldId="285"/>
            <ac:picMk id="9" creationId="{81226AF3-1DC8-0481-1099-958406267126}"/>
          </ac:picMkLst>
        </pc:picChg>
        <pc:picChg chg="add mod ord">
          <ac:chgData name="Stefan Mladenovic" userId="S::stefanm.ladenovic@elfak.rs::d9b02f86-2f20-4e98-a60a-f49f09383daf" providerId="AD" clId="Web-{DCBB3F68-B3EF-DBD6-839E-D1C4C10C00C2}" dt="2024-09-27T05:40:25.434" v="384" actId="14100"/>
          <ac:picMkLst>
            <pc:docMk/>
            <pc:sldMk cId="697899508" sldId="285"/>
            <ac:picMk id="10" creationId="{5039A55C-0757-E8E5-B300-745740B8A780}"/>
          </ac:picMkLst>
        </pc:picChg>
        <pc:picChg chg="add mod ord">
          <ac:chgData name="Stefan Mladenovic" userId="S::stefanm.ladenovic@elfak.rs::d9b02f86-2f20-4e98-a60a-f49f09383daf" providerId="AD" clId="Web-{DCBB3F68-B3EF-DBD6-839E-D1C4C10C00C2}" dt="2024-09-27T05:39:36.432" v="378" actId="1076"/>
          <ac:picMkLst>
            <pc:docMk/>
            <pc:sldMk cId="697899508" sldId="285"/>
            <ac:picMk id="40" creationId="{88CCC26D-BC08-AA9E-DD03-1C66EC2DE0D6}"/>
          </ac:picMkLst>
        </pc:picChg>
        <pc:cxnChg chg="add del">
          <ac:chgData name="Stefan Mladenovic" userId="S::stefanm.ladenovic@elfak.rs::d9b02f86-2f20-4e98-a60a-f49f09383daf" providerId="AD" clId="Web-{DCBB3F68-B3EF-DBD6-839E-D1C4C10C00C2}" dt="2024-09-27T05:39:02.915" v="369"/>
          <ac:cxnSpMkLst>
            <pc:docMk/>
            <pc:sldMk cId="697899508" sldId="285"/>
            <ac:cxnSpMk id="37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7T05:39:02.915" v="369"/>
          <ac:cxnSpMkLst>
            <pc:docMk/>
            <pc:sldMk cId="697899508" sldId="285"/>
            <ac:cxnSpMk id="47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7T05:39:02.915" v="369"/>
          <ac:cxnSpMkLst>
            <pc:docMk/>
            <pc:sldMk cId="697899508" sldId="285"/>
            <ac:cxnSpMk id="69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7T05:38:58.571" v="367"/>
          <ac:cxnSpMkLst>
            <pc:docMk/>
            <pc:sldMk cId="697899508" sldId="285"/>
            <ac:cxnSpMk id="7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7T05:39:02.915" v="369"/>
          <ac:cxnSpMkLst>
            <pc:docMk/>
            <pc:sldMk cId="697899508" sldId="285"/>
            <ac:cxnSpMk id="79" creationId="{1FE039F1-6D47-C642-B506-452A83B0AB11}"/>
          </ac:cxnSpMkLst>
        </pc:cxnChg>
        <pc:cxnChg chg="add del">
          <ac:chgData name="Stefan Mladenovic" userId="S::stefanm.ladenovic@elfak.rs::d9b02f86-2f20-4e98-a60a-f49f09383daf" providerId="AD" clId="Web-{DCBB3F68-B3EF-DBD6-839E-D1C4C10C00C2}" dt="2024-09-27T05:38:58.571" v="367"/>
          <ac:cxnSpMkLst>
            <pc:docMk/>
            <pc:sldMk cId="697899508" sldId="285"/>
            <ac:cxnSpMk id="88" creationId="{51D4F49C-5EE1-6C4F-858E-AE02CC2CD5BB}"/>
          </ac:cxnSpMkLst>
        </pc:cxnChg>
      </pc:sldChg>
      <pc:sldChg chg="addSp delSp modSp new">
        <pc:chgData name="Stefan Mladenovic" userId="S::stefanm.ladenovic@elfak.rs::d9b02f86-2f20-4e98-a60a-f49f09383daf" providerId="AD" clId="Web-{DCBB3F68-B3EF-DBD6-839E-D1C4C10C00C2}" dt="2024-09-27T05:51:33.471" v="395" actId="1076"/>
        <pc:sldMkLst>
          <pc:docMk/>
          <pc:sldMk cId="1696646240" sldId="286"/>
        </pc:sldMkLst>
        <pc:spChg chg="del">
          <ac:chgData name="Stefan Mladenovic" userId="S::stefanm.ladenovic@elfak.rs::d9b02f86-2f20-4e98-a60a-f49f09383daf" providerId="AD" clId="Web-{DCBB3F68-B3EF-DBD6-839E-D1C4C10C00C2}" dt="2024-09-27T05:40:55.106" v="387"/>
          <ac:spMkLst>
            <pc:docMk/>
            <pc:sldMk cId="1696646240" sldId="286"/>
            <ac:spMk id="2" creationId="{1484A421-EF6C-E07C-BA83-0FB6B0A4A483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7T05:40:48.325" v="386"/>
          <ac:spMkLst>
            <pc:docMk/>
            <pc:sldMk cId="1696646240" sldId="286"/>
            <ac:spMk id="3" creationId="{B0BF6862-3F66-DB4F-AFC3-56308D90553F}"/>
          </ac:spMkLst>
        </pc:spChg>
        <pc:spChg chg="del">
          <ac:chgData name="Stefan Mladenovic" userId="S::stefanm.ladenovic@elfak.rs::d9b02f86-2f20-4e98-a60a-f49f09383daf" providerId="AD" clId="Web-{DCBB3F68-B3EF-DBD6-839E-D1C4C10C00C2}" dt="2024-09-27T05:40:57.091" v="388"/>
          <ac:spMkLst>
            <pc:docMk/>
            <pc:sldMk cId="1696646240" sldId="286"/>
            <ac:spMk id="4" creationId="{12B01746-BF5C-2452-0845-6C0638AEF996}"/>
          </ac:spMkLst>
        </pc:spChg>
        <pc:picChg chg="add mod ord">
          <ac:chgData name="Stefan Mladenovic" userId="S::stefanm.ladenovic@elfak.rs::d9b02f86-2f20-4e98-a60a-f49f09383daf" providerId="AD" clId="Web-{DCBB3F68-B3EF-DBD6-839E-D1C4C10C00C2}" dt="2024-09-27T05:51:33.471" v="395" actId="1076"/>
          <ac:picMkLst>
            <pc:docMk/>
            <pc:sldMk cId="1696646240" sldId="286"/>
            <ac:picMk id="5" creationId="{1BDC9282-F236-1822-4E87-7C099CD3C8D0}"/>
          </ac:picMkLst>
        </pc:picChg>
      </pc:sldChg>
      <pc:sldChg chg="modSp new">
        <pc:chgData name="Stefan Mladenovic" userId="S::stefanm.ladenovic@elfak.rs::d9b02f86-2f20-4e98-a60a-f49f09383daf" providerId="AD" clId="Web-{DCBB3F68-B3EF-DBD6-839E-D1C4C10C00C2}" dt="2024-09-27T05:58:13.359" v="439" actId="20577"/>
        <pc:sldMkLst>
          <pc:docMk/>
          <pc:sldMk cId="3093450227" sldId="287"/>
        </pc:sldMkLst>
        <pc:spChg chg="mod">
          <ac:chgData name="Stefan Mladenovic" userId="S::stefanm.ladenovic@elfak.rs::d9b02f86-2f20-4e98-a60a-f49f09383daf" providerId="AD" clId="Web-{DCBB3F68-B3EF-DBD6-839E-D1C4C10C00C2}" dt="2024-09-27T05:57:02.185" v="405" actId="20577"/>
          <ac:spMkLst>
            <pc:docMk/>
            <pc:sldMk cId="3093450227" sldId="287"/>
            <ac:spMk id="2" creationId="{89B0963F-43B7-8825-AC88-0C6D6C97C98C}"/>
          </ac:spMkLst>
        </pc:spChg>
        <pc:spChg chg="mod">
          <ac:chgData name="Stefan Mladenovic" userId="S::stefanm.ladenovic@elfak.rs::d9b02f86-2f20-4e98-a60a-f49f09383daf" providerId="AD" clId="Web-{DCBB3F68-B3EF-DBD6-839E-D1C4C10C00C2}" dt="2024-09-27T05:58:13.359" v="439" actId="20577"/>
          <ac:spMkLst>
            <pc:docMk/>
            <pc:sldMk cId="3093450227" sldId="287"/>
            <ac:spMk id="3" creationId="{C4BC52F2-73C9-6C5E-867D-FF651CB2BA87}"/>
          </ac:spMkLst>
        </pc:spChg>
      </pc:sldChg>
      <pc:sldMasterChg chg="add del addSldLayout delSldLayout">
        <pc:chgData name="Stefan Mladenovic" userId="S::stefanm.ladenovic@elfak.rs::d9b02f86-2f20-4e98-a60a-f49f09383daf" providerId="AD" clId="Web-{DCBB3F68-B3EF-DBD6-839E-D1C4C10C00C2}" dt="2024-09-26T18:41:24.742" v="159"/>
        <pc:sldMasterMkLst>
          <pc:docMk/>
          <pc:sldMasterMk cId="3064989359" sldId="2147483699"/>
        </pc:sldMasterMkLst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261551645" sldId="2147483688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2855697252" sldId="2147483689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7295396" sldId="2147483690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3657998594" sldId="2147483691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288525659" sldId="2147483692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2786096779" sldId="2147483693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12615086" sldId="2147483694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1469686448" sldId="2147483695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2303243031" sldId="2147483696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2128673539" sldId="2147483697"/>
          </pc:sldLayoutMkLst>
        </pc:sldLayoutChg>
        <pc:sldLayoutChg chg="add del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64989359" sldId="2147483699"/>
            <pc:sldLayoutMk cId="4103989473" sldId="2147483698"/>
          </pc:sldLayoutMkLst>
        </pc:sldLayoutChg>
      </pc:sldMasterChg>
      <pc:sldMasterChg chg="add del addSldLayout delSldLayout modSldLayout">
        <pc:chgData name="Stefan Mladenovic" userId="S::stefanm.ladenovic@elfak.rs::d9b02f86-2f20-4e98-a60a-f49f09383daf" providerId="AD" clId="Web-{DCBB3F68-B3EF-DBD6-839E-D1C4C10C00C2}" dt="2024-09-26T18:41:24.742" v="159"/>
        <pc:sldMasterMkLst>
          <pc:docMk/>
          <pc:sldMasterMk cId="3083260892" sldId="2147483700"/>
        </pc:sldMasterMkLst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798478216" sldId="2147483701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777726655" sldId="2147483702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1053989534" sldId="2147483703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1041965657" sldId="2147483704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1449169580" sldId="2147483705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276750726" sldId="2147483706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3247956547" sldId="2147483707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1783061547" sldId="2147483708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3191067444" sldId="2147483709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4253682305" sldId="2147483710"/>
          </pc:sldLayoutMkLst>
        </pc:sldLayoutChg>
        <pc:sldLayoutChg chg="add del mod replId">
          <pc:chgData name="Stefan Mladenovic" userId="S::stefanm.ladenovic@elfak.rs::d9b02f86-2f20-4e98-a60a-f49f09383daf" providerId="AD" clId="Web-{DCBB3F68-B3EF-DBD6-839E-D1C4C10C00C2}" dt="2024-09-26T18:41:24.742" v="159"/>
          <pc:sldLayoutMkLst>
            <pc:docMk/>
            <pc:sldMasterMk cId="3083260892" sldId="2147483700"/>
            <pc:sldLayoutMk cId="1365069457" sldId="2147483711"/>
          </pc:sldLayoutMkLst>
        </pc:sldLayoutChg>
      </pc:sldMasterChg>
    </pc:docChg>
  </pc:docChgLst>
  <pc:docChgLst>
    <pc:chgData name="Stefan Mladenovic" userId="S::stefanm.ladenovic@elfak.rs::d9b02f86-2f20-4e98-a60a-f49f09383daf" providerId="AD" clId="Web-{C396ED77-8D81-E4D8-FCE1-C0B26602C317}"/>
    <pc:docChg chg="modSld">
      <pc:chgData name="Stefan Mladenovic" userId="S::stefanm.ladenovic@elfak.rs::d9b02f86-2f20-4e98-a60a-f49f09383daf" providerId="AD" clId="Web-{C396ED77-8D81-E4D8-FCE1-C0B26602C317}" dt="2024-09-27T07:02:18.181" v="15" actId="1076"/>
      <pc:docMkLst>
        <pc:docMk/>
      </pc:docMkLst>
      <pc:sldChg chg="addSp delSp modSp">
        <pc:chgData name="Stefan Mladenovic" userId="S::stefanm.ladenovic@elfak.rs::d9b02f86-2f20-4e98-a60a-f49f09383daf" providerId="AD" clId="Web-{C396ED77-8D81-E4D8-FCE1-C0B26602C317}" dt="2024-09-27T07:02:18.181" v="15" actId="1076"/>
        <pc:sldMkLst>
          <pc:docMk/>
          <pc:sldMk cId="3093450227" sldId="287"/>
        </pc:sldMkLst>
        <pc:spChg chg="del">
          <ac:chgData name="Stefan Mladenovic" userId="S::stefanm.ladenovic@elfak.rs::d9b02f86-2f20-4e98-a60a-f49f09383daf" providerId="AD" clId="Web-{C396ED77-8D81-E4D8-FCE1-C0B26602C317}" dt="2024-09-27T07:01:00.366" v="0"/>
          <ac:spMkLst>
            <pc:docMk/>
            <pc:sldMk cId="3093450227" sldId="287"/>
            <ac:spMk id="4" creationId="{87359A84-22C7-6588-7B1E-CEB0F45FCCF1}"/>
          </ac:spMkLst>
        </pc:spChg>
        <pc:spChg chg="add del mod">
          <ac:chgData name="Stefan Mladenovic" userId="S::stefanm.ladenovic@elfak.rs::d9b02f86-2f20-4e98-a60a-f49f09383daf" providerId="AD" clId="Web-{C396ED77-8D81-E4D8-FCE1-C0B26602C317}" dt="2024-09-27T07:01:14.554" v="4"/>
          <ac:spMkLst>
            <pc:docMk/>
            <pc:sldMk cId="3093450227" sldId="287"/>
            <ac:spMk id="7" creationId="{073F32A7-2192-6BCB-7540-18F1B4162127}"/>
          </ac:spMkLst>
        </pc:spChg>
        <pc:picChg chg="add del mod ord">
          <ac:chgData name="Stefan Mladenovic" userId="S::stefanm.ladenovic@elfak.rs::d9b02f86-2f20-4e98-a60a-f49f09383daf" providerId="AD" clId="Web-{C396ED77-8D81-E4D8-FCE1-C0B26602C317}" dt="2024-09-27T07:01:13.492" v="3"/>
          <ac:picMkLst>
            <pc:docMk/>
            <pc:sldMk cId="3093450227" sldId="287"/>
            <ac:picMk id="5" creationId="{FB35590F-75F7-369C-14D5-CB2D05C5C68D}"/>
          </ac:picMkLst>
        </pc:picChg>
        <pc:picChg chg="add mod ord">
          <ac:chgData name="Stefan Mladenovic" userId="S::stefanm.ladenovic@elfak.rs::d9b02f86-2f20-4e98-a60a-f49f09383daf" providerId="AD" clId="Web-{C396ED77-8D81-E4D8-FCE1-C0B26602C317}" dt="2024-09-27T07:02:14.400" v="14" actId="1076"/>
          <ac:picMkLst>
            <pc:docMk/>
            <pc:sldMk cId="3093450227" sldId="287"/>
            <ac:picMk id="8" creationId="{64ABE037-C170-5336-79F2-4BA24C1229E0}"/>
          </ac:picMkLst>
        </pc:picChg>
        <pc:picChg chg="add mod">
          <ac:chgData name="Stefan Mladenovic" userId="S::stefanm.ladenovic@elfak.rs::d9b02f86-2f20-4e98-a60a-f49f09383daf" providerId="AD" clId="Web-{C396ED77-8D81-E4D8-FCE1-C0B26602C317}" dt="2024-09-27T07:02:18.181" v="15" actId="1076"/>
          <ac:picMkLst>
            <pc:docMk/>
            <pc:sldMk cId="3093450227" sldId="287"/>
            <ac:picMk id="9" creationId="{73886C25-2BDC-CE0B-43CC-D13FB94622AA}"/>
          </ac:picMkLst>
        </pc:picChg>
      </pc:sldChg>
    </pc:docChg>
  </pc:docChgLst>
  <pc:docChgLst>
    <pc:chgData name="Stefan Mladenovic" userId="S::stefanm.ladenovic@elfak.rs::d9b02f86-2f20-4e98-a60a-f49f09383daf" providerId="AD" clId="Web-{30BBF680-C6CB-2055-F359-24AB7E390438}"/>
    <pc:docChg chg="addSld modSld">
      <pc:chgData name="Stefan Mladenovic" userId="S::stefanm.ladenovic@elfak.rs::d9b02f86-2f20-4e98-a60a-f49f09383daf" providerId="AD" clId="Web-{30BBF680-C6CB-2055-F359-24AB7E390438}" dt="2024-05-25T11:00:08.197" v="111"/>
      <pc:docMkLst>
        <pc:docMk/>
      </pc:docMkLst>
      <pc:sldChg chg="addSp delSp modSp mod setBg setClrOvrMap">
        <pc:chgData name="Stefan Mladenovic" userId="S::stefanm.ladenovic@elfak.rs::d9b02f86-2f20-4e98-a60a-f49f09383daf" providerId="AD" clId="Web-{30BBF680-C6CB-2055-F359-24AB7E390438}" dt="2024-05-25T10:33:05.666" v="22" actId="20577"/>
        <pc:sldMkLst>
          <pc:docMk/>
          <pc:sldMk cId="2899302200" sldId="259"/>
        </pc:sldMkLst>
        <pc:spChg chg="add mod">
          <ac:chgData name="Stefan Mladenovic" userId="S::stefanm.ladenovic@elfak.rs::d9b02f86-2f20-4e98-a60a-f49f09383daf" providerId="AD" clId="Web-{30BBF680-C6CB-2055-F359-24AB7E390438}" dt="2024-05-25T10:33:05.666" v="22" actId="20577"/>
          <ac:spMkLst>
            <pc:docMk/>
            <pc:sldMk cId="2899302200" sldId="259"/>
            <ac:spMk id="3" creationId="{452890D2-9184-03F5-07E2-E697C5B5D388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4.788" v="6"/>
          <ac:spMkLst>
            <pc:docMk/>
            <pc:sldMk cId="2899302200" sldId="259"/>
            <ac:spMk id="7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9" creationId="{1369AC23-41A0-A948-B288-282AD588D7E1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10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22.335" v="10"/>
          <ac:spMkLst>
            <pc:docMk/>
            <pc:sldMk cId="2899302200" sldId="259"/>
            <ac:spMk id="17" creationId="{557B0AD7-E991-E343-BF68-F118815215C7}"/>
          </ac:spMkLst>
        </pc:spChg>
        <pc:spChg chg="add">
          <ac:chgData name="Stefan Mladenovic" userId="S::stefanm.ladenovic@elfak.rs::d9b02f86-2f20-4e98-a60a-f49f09383daf" providerId="AD" clId="Web-{30BBF680-C6CB-2055-F359-24AB7E390438}" dt="2024-05-25T10:32:54.759" v="19"/>
          <ac:spMkLst>
            <pc:docMk/>
            <pc:sldMk cId="2899302200" sldId="259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30BBF680-C6CB-2055-F359-24AB7E390438}" dt="2024-05-25T10:31:22.335" v="10"/>
          <ac:grpSpMkLst>
            <pc:docMk/>
            <pc:sldMk cId="2899302200" sldId="259"/>
            <ac:grpSpMk id="18" creationId="{9B90A89C-8B58-F148-BC8C-1BA48465FA08}"/>
          </ac:grpSpMkLst>
        </pc:gr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27" creationId="{1B5E71B3-7269-894E-A00B-31D341365FC9}"/>
          </ac:grpSpMkLst>
        </pc:grpChg>
        <pc:picChg chg="add del mod ord">
          <ac:chgData name="Stefan Mladenovic" userId="S::stefanm.ladenovic@elfak.rs::d9b02f86-2f20-4e98-a60a-f49f09383daf" providerId="AD" clId="Web-{30BBF680-C6CB-2055-F359-24AB7E390438}" dt="2024-05-25T10:32:54.759" v="19"/>
          <ac:picMkLst>
            <pc:docMk/>
            <pc:sldMk cId="2899302200" sldId="259"/>
            <ac:picMk id="2" creationId="{F3720686-7321-E5B0-3816-47C5DA185B58}"/>
          </ac:picMkLst>
        </pc:pic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3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30BBF680-C6CB-2055-F359-24AB7E390438}" dt="2024-05-25T10:07:24.262" v="2" actId="1076"/>
        <pc:sldMkLst>
          <pc:docMk/>
          <pc:sldMk cId="839672489" sldId="260"/>
        </pc:sldMkLst>
        <pc:spChg chg="mod">
          <ac:chgData name="Stefan Mladenovic" userId="S::stefanm.ladenovic@elfak.rs::d9b02f86-2f20-4e98-a60a-f49f09383daf" providerId="AD" clId="Web-{30BBF680-C6CB-2055-F359-24AB7E390438}" dt="2024-05-25T10:07:24.262" v="2" actId="1076"/>
          <ac:spMkLst>
            <pc:docMk/>
            <pc:sldMk cId="839672489" sldId="260"/>
            <ac:spMk id="21" creationId="{9F9D44CD-6F64-5DEB-E89D-FF4C16B3F5F2}"/>
          </ac:spMkLst>
        </pc:spChg>
      </pc:sldChg>
      <pc:sldChg chg="modSp">
        <pc:chgData name="Stefan Mladenovic" userId="S::stefanm.ladenovic@elfak.rs::d9b02f86-2f20-4e98-a60a-f49f09383daf" providerId="AD" clId="Web-{30BBF680-C6CB-2055-F359-24AB7E390438}" dt="2024-05-25T10:08:19.045" v="3" actId="1076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30BBF680-C6CB-2055-F359-24AB7E390438}" dt="2024-05-25T10:08:19.045" v="3" actId="1076"/>
          <ac:spMkLst>
            <pc:docMk/>
            <pc:sldMk cId="3010528732" sldId="261"/>
            <ac:spMk id="2" creationId="{D3482977-D0E8-DB24-84AC-3C14EEB4353E}"/>
          </ac:spMkLst>
        </pc:spChg>
      </pc:sldChg>
      <pc:sldChg chg="addSp delSp modSp new mod modClrScheme chgLayout">
        <pc:chgData name="Stefan Mladenovic" userId="S::stefanm.ladenovic@elfak.rs::d9b02f86-2f20-4e98-a60a-f49f09383daf" providerId="AD" clId="Web-{30BBF680-C6CB-2055-F359-24AB7E390438}" dt="2024-05-25T10:59:37.087" v="98"/>
        <pc:sldMkLst>
          <pc:docMk/>
          <pc:sldMk cId="4069951827" sldId="262"/>
        </pc:sldMkLst>
        <pc:spChg chg="add mod">
          <ac:chgData name="Stefan Mladenovic" userId="S::stefanm.ladenovic@elfak.rs::d9b02f86-2f20-4e98-a60a-f49f09383daf" providerId="AD" clId="Web-{30BBF680-C6CB-2055-F359-24AB7E390438}" dt="2024-05-25T10:59:23.477" v="93" actId="20577"/>
          <ac:spMkLst>
            <pc:docMk/>
            <pc:sldMk cId="4069951827" sldId="262"/>
            <ac:spMk id="2" creationId="{7804C3EC-75A5-11A4-612E-24995F4F081F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5:44.247" v="62"/>
          <ac:spMkLst>
            <pc:docMk/>
            <pc:sldMk cId="4069951827" sldId="262"/>
            <ac:spMk id="3" creationId="{35DB42DD-43D4-289B-A042-7DD5CD0CAD98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17" creationId="{2E60D945-E8CD-6A4B-9CAD-5046D52FB579}"/>
          </ac:spMkLst>
        </pc:spChg>
        <pc:graphicFrameChg chg="add del">
          <ac:chgData name="Stefan Mladenovic" userId="S::stefanm.ladenovic@elfak.rs::d9b02f86-2f20-4e98-a60a-f49f09383daf" providerId="AD" clId="Web-{30BBF680-C6CB-2055-F359-24AB7E390438}" dt="2024-05-25T10:55:44.184" v="61"/>
          <ac:graphicFrameMkLst>
            <pc:docMk/>
            <pc:sldMk cId="4069951827" sldId="262"/>
            <ac:graphicFrameMk id="6" creationId="{C7FA0E95-6DDF-83A1-6814-E1E38D7E1082}"/>
          </ac:graphicFrameMkLst>
        </pc:graphicFrameChg>
        <pc:graphicFrameChg chg="add modGraphic">
          <ac:chgData name="Stefan Mladenovic" userId="S::stefanm.ladenovic@elfak.rs::d9b02f86-2f20-4e98-a60a-f49f09383daf" providerId="AD" clId="Web-{30BBF680-C6CB-2055-F359-24AB7E390438}" dt="2024-05-25T10:59:34.337" v="97" actId="20577"/>
          <ac:graphicFrameMkLst>
            <pc:docMk/>
            <pc:sldMk cId="4069951827" sldId="262"/>
            <ac:graphicFrameMk id="8" creationId="{67039010-BE24-796B-201F-707C299A2DFB}"/>
          </ac:graphicFrameMkLst>
        </pc:graphicFrameChg>
      </pc:sldChg>
      <pc:sldChg chg="addSp delSp modSp new">
        <pc:chgData name="Stefan Mladenovic" userId="S::stefanm.ladenovic@elfak.rs::d9b02f86-2f20-4e98-a60a-f49f09383daf" providerId="AD" clId="Web-{30BBF680-C6CB-2055-F359-24AB7E390438}" dt="2024-05-25T11:00:08.197" v="111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30BBF680-C6CB-2055-F359-24AB7E390438}" dt="2024-05-25T10:59:52.634" v="104" actId="1076"/>
          <ac:spMkLst>
            <pc:docMk/>
            <pc:sldMk cId="3633672686" sldId="263"/>
            <ac:spMk id="2" creationId="{FA8DEB34-6CE6-D057-ECF3-17C0EC2B9D62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59:58.681" v="107"/>
          <ac:spMkLst>
            <pc:docMk/>
            <pc:sldMk cId="3633672686" sldId="263"/>
            <ac:spMk id="3" creationId="{28411AD8-E42C-E5C9-3919-C2E04AC3A76A}"/>
          </ac:spMkLst>
        </pc:spChg>
        <pc:graphicFrameChg chg="add del mod modGraphic">
          <ac:chgData name="Stefan Mladenovic" userId="S::stefanm.ladenovic@elfak.rs::d9b02f86-2f20-4e98-a60a-f49f09383daf" providerId="AD" clId="Web-{30BBF680-C6CB-2055-F359-24AB7E390438}" dt="2024-05-25T11:00:08.197" v="111"/>
          <ac:graphicFrameMkLst>
            <pc:docMk/>
            <pc:sldMk cId="3633672686" sldId="263"/>
            <ac:graphicFrameMk id="6" creationId="{41EB15E8-6EA1-53C3-E6F6-0AFC7EFF1F80}"/>
          </ac:graphicFrameMkLst>
        </pc:graphicFrameChg>
      </pc:sldChg>
    </pc:docChg>
  </pc:docChgLst>
  <pc:docChgLst>
    <pc:chgData name="Stefan Mladenovic" userId="S::stefanm.ladenovic@elfak.rs::d9b02f86-2f20-4e98-a60a-f49f09383daf" providerId="AD" clId="Web-{1585520A-1F59-889E-AED8-8B1651154257}"/>
    <pc:docChg chg="addSld modSld">
      <pc:chgData name="Stefan Mladenovic" userId="S::stefanm.ladenovic@elfak.rs::d9b02f86-2f20-4e98-a60a-f49f09383daf" providerId="AD" clId="Web-{1585520A-1F59-889E-AED8-8B1651154257}" dt="2024-09-28T08:08:51.294" v="389" actId="1076"/>
      <pc:docMkLst>
        <pc:docMk/>
      </pc:docMkLst>
      <pc:sldChg chg="addSp delSp modSp new mod setBg">
        <pc:chgData name="Stefan Mladenovic" userId="S::stefanm.ladenovic@elfak.rs::d9b02f86-2f20-4e98-a60a-f49f09383daf" providerId="AD" clId="Web-{1585520A-1F59-889E-AED8-8B1651154257}" dt="2024-09-27T19:04:16.973" v="31" actId="1076"/>
        <pc:sldMkLst>
          <pc:docMk/>
          <pc:sldMk cId="580459412" sldId="288"/>
        </pc:sldMkLst>
        <pc:spChg chg="mod">
          <ac:chgData name="Stefan Mladenovic" userId="S::stefanm.ladenovic@elfak.rs::d9b02f86-2f20-4e98-a60a-f49f09383daf" providerId="AD" clId="Web-{1585520A-1F59-889E-AED8-8B1651154257}" dt="2024-09-27T19:04:16.973" v="31" actId="1076"/>
          <ac:spMkLst>
            <pc:docMk/>
            <pc:sldMk cId="580459412" sldId="288"/>
            <ac:spMk id="2" creationId="{6AED30F8-A30D-5CC1-F1C8-B605CE6330A0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19:03:15.220" v="29" actId="1076"/>
          <ac:spMkLst>
            <pc:docMk/>
            <pc:sldMk cId="580459412" sldId="288"/>
            <ac:spMk id="3" creationId="{703EF794-3D99-322E-61DE-D054714E1B80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7T18:52:33.256" v="11"/>
          <ac:spMkLst>
            <pc:docMk/>
            <pc:sldMk cId="580459412" sldId="288"/>
            <ac:spMk id="4" creationId="{780F745D-55D2-4049-9D6B-AC2FE9273122}"/>
          </ac:spMkLst>
        </pc:spChg>
        <pc:spChg chg="add del mod">
          <ac:chgData name="Stefan Mladenovic" userId="S::stefanm.ladenovic@elfak.rs::d9b02f86-2f20-4e98-a60a-f49f09383daf" providerId="AD" clId="Web-{1585520A-1F59-889E-AED8-8B1651154257}" dt="2024-09-27T19:02:20.201" v="15"/>
          <ac:spMkLst>
            <pc:docMk/>
            <pc:sldMk cId="580459412" sldId="288"/>
            <ac:spMk id="7" creationId="{F3F90A36-7A43-72DD-586F-112AF880EDB6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7T19:02:14.920" v="13"/>
          <ac:spMkLst>
            <pc:docMk/>
            <pc:sldMk cId="580459412" sldId="288"/>
            <ac:spMk id="38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7T19:02:38.906" v="18"/>
          <ac:spMkLst>
            <pc:docMk/>
            <pc:sldMk cId="580459412" sldId="288"/>
            <ac:spMk id="41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7T19:02:41.593" v="20"/>
          <ac:spMkLst>
            <pc:docMk/>
            <pc:sldMk cId="580459412" sldId="288"/>
            <ac:spMk id="5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1585520A-1F59-889E-AED8-8B1651154257}" dt="2024-09-27T19:02:41.640" v="21"/>
          <ac:spMkLst>
            <pc:docMk/>
            <pc:sldMk cId="580459412" sldId="288"/>
            <ac:spMk id="62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1585520A-1F59-889E-AED8-8B1651154257}" dt="2024-09-27T19:02:14.920" v="13"/>
          <ac:grpSpMkLst>
            <pc:docMk/>
            <pc:sldMk cId="580459412" sldId="288"/>
            <ac:grpSpMk id="10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19:02:38.906" v="18"/>
          <ac:grpSpMkLst>
            <pc:docMk/>
            <pc:sldMk cId="580459412" sldId="288"/>
            <ac:grpSpMk id="13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19:02:14.920" v="13"/>
          <ac:grpSpMkLst>
            <pc:docMk/>
            <pc:sldMk cId="580459412" sldId="288"/>
            <ac:grpSpMk id="40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19:02:38.906" v="18"/>
          <ac:grpSpMkLst>
            <pc:docMk/>
            <pc:sldMk cId="580459412" sldId="288"/>
            <ac:grpSpMk id="43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19:02:41.593" v="20"/>
          <ac:grpSpMkLst>
            <pc:docMk/>
            <pc:sldMk cId="580459412" sldId="288"/>
            <ac:grpSpMk id="5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19:02:41.593" v="20"/>
          <ac:grpSpMkLst>
            <pc:docMk/>
            <pc:sldMk cId="580459412" sldId="288"/>
            <ac:grpSpMk id="56" creationId="{BCFFF971-DAC9-F44B-9F22-4B030B6B61B3}"/>
          </ac:grpSpMkLst>
        </pc:grpChg>
        <pc:grpChg chg="add">
          <ac:chgData name="Stefan Mladenovic" userId="S::stefanm.ladenovic@elfak.rs::d9b02f86-2f20-4e98-a60a-f49f09383daf" providerId="AD" clId="Web-{1585520A-1F59-889E-AED8-8B1651154257}" dt="2024-09-27T19:02:41.640" v="21"/>
          <ac:grpSpMkLst>
            <pc:docMk/>
            <pc:sldMk cId="580459412" sldId="288"/>
            <ac:grpSpMk id="59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1585520A-1F59-889E-AED8-8B1651154257}" dt="2024-09-27T19:02:41.640" v="21"/>
          <ac:grpSpMkLst>
            <pc:docMk/>
            <pc:sldMk cId="580459412" sldId="288"/>
            <ac:grpSpMk id="63" creationId="{26C321DA-1EDE-3E4B-8B73-6477B2C6D046}"/>
          </ac:grpSpMkLst>
        </pc:grpChg>
        <pc:picChg chg="add del mod ord">
          <ac:chgData name="Stefan Mladenovic" userId="S::stefanm.ladenovic@elfak.rs::d9b02f86-2f20-4e98-a60a-f49f09383daf" providerId="AD" clId="Web-{1585520A-1F59-889E-AED8-8B1651154257}" dt="2024-09-27T19:02:19.217" v="14"/>
          <ac:picMkLst>
            <pc:docMk/>
            <pc:sldMk cId="580459412" sldId="288"/>
            <ac:picMk id="5" creationId="{BC65402E-9915-7665-ADF3-08264B3BDA78}"/>
          </ac:picMkLst>
        </pc:picChg>
        <pc:picChg chg="add mod ord">
          <ac:chgData name="Stefan Mladenovic" userId="S::stefanm.ladenovic@elfak.rs::d9b02f86-2f20-4e98-a60a-f49f09383daf" providerId="AD" clId="Web-{1585520A-1F59-889E-AED8-8B1651154257}" dt="2024-09-27T19:03:22.033" v="30" actId="14100"/>
          <ac:picMkLst>
            <pc:docMk/>
            <pc:sldMk cId="580459412" sldId="288"/>
            <ac:picMk id="8" creationId="{37E6D324-458A-8414-4A1E-9D4D7466C8EF}"/>
          </ac:picMkLst>
        </pc:picChg>
        <pc:cxnChg chg="add del">
          <ac:chgData name="Stefan Mladenovic" userId="S::stefanm.ladenovic@elfak.rs::d9b02f86-2f20-4e98-a60a-f49f09383daf" providerId="AD" clId="Web-{1585520A-1F59-889E-AED8-8B1651154257}" dt="2024-09-27T19:02:14.920" v="13"/>
          <ac:cxnSpMkLst>
            <pc:docMk/>
            <pc:sldMk cId="580459412" sldId="288"/>
            <ac:cxnSpMk id="3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19:02:38.906" v="18"/>
          <ac:cxnSpMkLst>
            <pc:docMk/>
            <pc:sldMk cId="580459412" sldId="288"/>
            <ac:cxnSpMk id="39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19:02:14.920" v="13"/>
          <ac:cxnSpMkLst>
            <pc:docMk/>
            <pc:sldMk cId="580459412" sldId="288"/>
            <ac:cxnSpMk id="46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19:02:41.593" v="20"/>
          <ac:cxnSpMkLst>
            <pc:docMk/>
            <pc:sldMk cId="580459412" sldId="288"/>
            <ac:cxnSpMk id="49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19:02:38.906" v="18"/>
          <ac:cxnSpMkLst>
            <pc:docMk/>
            <pc:sldMk cId="580459412" sldId="288"/>
            <ac:cxnSpMk id="50" creationId="{F1B96028-BC88-E342-92F9-207761463836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19:02:41.593" v="20"/>
          <ac:cxnSpMkLst>
            <pc:docMk/>
            <pc:sldMk cId="580459412" sldId="288"/>
            <ac:cxnSpMk id="54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585520A-1F59-889E-AED8-8B1651154257}" dt="2024-09-27T19:02:41.640" v="21"/>
          <ac:cxnSpMkLst>
            <pc:docMk/>
            <pc:sldMk cId="580459412" sldId="288"/>
            <ac:cxnSpMk id="61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585520A-1F59-889E-AED8-8B1651154257}" dt="2024-09-27T19:02:41.640" v="21"/>
          <ac:cxnSpMkLst>
            <pc:docMk/>
            <pc:sldMk cId="580459412" sldId="288"/>
            <ac:cxnSpMk id="67" creationId="{EEA70831-9A8D-3B4D-8EA5-EE32F93E94E9}"/>
          </ac:cxnSpMkLst>
        </pc:cxnChg>
      </pc:sldChg>
      <pc:sldChg chg="delSp modSp new">
        <pc:chgData name="Stefan Mladenovic" userId="S::stefanm.ladenovic@elfak.rs::d9b02f86-2f20-4e98-a60a-f49f09383daf" providerId="AD" clId="Web-{1585520A-1F59-889E-AED8-8B1651154257}" dt="2024-09-27T19:28:25.907" v="63" actId="20577"/>
        <pc:sldMkLst>
          <pc:docMk/>
          <pc:sldMk cId="4256188975" sldId="289"/>
        </pc:sldMkLst>
        <pc:spChg chg="mod">
          <ac:chgData name="Stefan Mladenovic" userId="S::stefanm.ladenovic@elfak.rs::d9b02f86-2f20-4e98-a60a-f49f09383daf" providerId="AD" clId="Web-{1585520A-1F59-889E-AED8-8B1651154257}" dt="2024-09-27T19:20:04.502" v="37" actId="1076"/>
          <ac:spMkLst>
            <pc:docMk/>
            <pc:sldMk cId="4256188975" sldId="289"/>
            <ac:spMk id="2" creationId="{4C4A16D3-CAA8-7F0D-1FE8-8F61319AD5D4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19:28:25.907" v="63" actId="20577"/>
          <ac:spMkLst>
            <pc:docMk/>
            <pc:sldMk cId="4256188975" sldId="289"/>
            <ac:spMk id="3" creationId="{64200C31-C8A0-F257-130C-4ED1DE1AB8CB}"/>
          </ac:spMkLst>
        </pc:spChg>
        <pc:spChg chg="del mod">
          <ac:chgData name="Stefan Mladenovic" userId="S::stefanm.ladenovic@elfak.rs::d9b02f86-2f20-4e98-a60a-f49f09383daf" providerId="AD" clId="Web-{1585520A-1F59-889E-AED8-8B1651154257}" dt="2024-09-27T19:27:29.685" v="52"/>
          <ac:spMkLst>
            <pc:docMk/>
            <pc:sldMk cId="4256188975" sldId="289"/>
            <ac:spMk id="4" creationId="{29939071-910F-31AD-0582-F91E9C48A4E4}"/>
          </ac:spMkLst>
        </pc:spChg>
      </pc:sldChg>
      <pc:sldChg chg="addSp delSp modSp new">
        <pc:chgData name="Stefan Mladenovic" userId="S::stefanm.ladenovic@elfak.rs::d9b02f86-2f20-4e98-a60a-f49f09383daf" providerId="AD" clId="Web-{1585520A-1F59-889E-AED8-8B1651154257}" dt="2024-09-27T20:01:48.981" v="103" actId="1076"/>
        <pc:sldMkLst>
          <pc:docMk/>
          <pc:sldMk cId="4176454158" sldId="290"/>
        </pc:sldMkLst>
        <pc:spChg chg="mod">
          <ac:chgData name="Stefan Mladenovic" userId="S::stefanm.ladenovic@elfak.rs::d9b02f86-2f20-4e98-a60a-f49f09383daf" providerId="AD" clId="Web-{1585520A-1F59-889E-AED8-8B1651154257}" dt="2024-09-27T19:49:43.383" v="69" actId="20577"/>
          <ac:spMkLst>
            <pc:docMk/>
            <pc:sldMk cId="4176454158" sldId="290"/>
            <ac:spMk id="2" creationId="{81A4C324-1219-B592-3066-129EED5DBA3F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20:01:48.981" v="103" actId="1076"/>
          <ac:spMkLst>
            <pc:docMk/>
            <pc:sldMk cId="4176454158" sldId="290"/>
            <ac:spMk id="3" creationId="{AFE6BD69-9785-20C7-77F2-C6B2CC6AFF0A}"/>
          </ac:spMkLst>
        </pc:spChg>
        <pc:spChg chg="del mod">
          <ac:chgData name="Stefan Mladenovic" userId="S::stefanm.ladenovic@elfak.rs::d9b02f86-2f20-4e98-a60a-f49f09383daf" providerId="AD" clId="Web-{1585520A-1F59-889E-AED8-8B1651154257}" dt="2024-09-27T19:52:58.444" v="98"/>
          <ac:spMkLst>
            <pc:docMk/>
            <pc:sldMk cId="4176454158" sldId="290"/>
            <ac:spMk id="4" creationId="{98851CE1-03DA-6335-AC67-CDCC6DB8F1C6}"/>
          </ac:spMkLst>
        </pc:spChg>
        <pc:picChg chg="add mod ord">
          <ac:chgData name="Stefan Mladenovic" userId="S::stefanm.ladenovic@elfak.rs::d9b02f86-2f20-4e98-a60a-f49f09383daf" providerId="AD" clId="Web-{1585520A-1F59-889E-AED8-8B1651154257}" dt="2024-09-27T19:53:36.619" v="102" actId="1076"/>
          <ac:picMkLst>
            <pc:docMk/>
            <pc:sldMk cId="4176454158" sldId="290"/>
            <ac:picMk id="5" creationId="{016B4546-2735-8F8D-5947-CBE2D5A64189}"/>
          </ac:picMkLst>
        </pc:picChg>
      </pc:sldChg>
      <pc:sldChg chg="addSp delSp modSp new mod setBg setClrOvrMap">
        <pc:chgData name="Stefan Mladenovic" userId="S::stefanm.ladenovic@elfak.rs::d9b02f86-2f20-4e98-a60a-f49f09383daf" providerId="AD" clId="Web-{1585520A-1F59-889E-AED8-8B1651154257}" dt="2024-09-27T20:09:54.637" v="172" actId="1076"/>
        <pc:sldMkLst>
          <pc:docMk/>
          <pc:sldMk cId="3616081294" sldId="291"/>
        </pc:sldMkLst>
        <pc:spChg chg="mod ord">
          <ac:chgData name="Stefan Mladenovic" userId="S::stefanm.ladenovic@elfak.rs::d9b02f86-2f20-4e98-a60a-f49f09383daf" providerId="AD" clId="Web-{1585520A-1F59-889E-AED8-8B1651154257}" dt="2024-09-27T20:04:15.412" v="123"/>
          <ac:spMkLst>
            <pc:docMk/>
            <pc:sldMk cId="3616081294" sldId="291"/>
            <ac:spMk id="2" creationId="{AEA150A3-02E6-9186-388C-418095B724A7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7T20:03:09.251" v="112"/>
          <ac:spMkLst>
            <pc:docMk/>
            <pc:sldMk cId="3616081294" sldId="291"/>
            <ac:spMk id="3" creationId="{86F39309-C00C-A551-A1DC-1A362923B613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7T20:03:10.939" v="113"/>
          <ac:spMkLst>
            <pc:docMk/>
            <pc:sldMk cId="3616081294" sldId="291"/>
            <ac:spMk id="4" creationId="{468A1B23-B1C2-01EB-460A-1A2D41B2A327}"/>
          </ac:spMkLst>
        </pc:spChg>
        <pc:spChg chg="add mod">
          <ac:chgData name="Stefan Mladenovic" userId="S::stefanm.ladenovic@elfak.rs::d9b02f86-2f20-4e98-a60a-f49f09383daf" providerId="AD" clId="Web-{1585520A-1F59-889E-AED8-8B1651154257}" dt="2024-09-27T20:09:45.668" v="171" actId="20577"/>
          <ac:spMkLst>
            <pc:docMk/>
            <pc:sldMk cId="3616081294" sldId="291"/>
            <ac:spMk id="6" creationId="{41E7C602-55CE-426A-A11A-2B03549B1D97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7T20:03:40.363" v="116"/>
          <ac:spMkLst>
            <pc:docMk/>
            <pc:sldMk cId="3616081294" sldId="291"/>
            <ac:spMk id="38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7T20:03:40.363" v="116"/>
          <ac:spMkLst>
            <pc:docMk/>
            <pc:sldMk cId="3616081294" sldId="291"/>
            <ac:spMk id="40" creationId="{B4F75AE3-A3AC-DE4C-98FE-EC9DC3BF8DA5}"/>
          </ac:spMkLst>
        </pc:spChg>
        <pc:spChg chg="add del mod">
          <ac:chgData name="Stefan Mladenovic" userId="S::stefanm.ladenovic@elfak.rs::d9b02f86-2f20-4e98-a60a-f49f09383daf" providerId="AD" clId="Web-{1585520A-1F59-889E-AED8-8B1651154257}" dt="2024-09-27T20:08:29.724" v="146" actId="20577"/>
          <ac:spMkLst>
            <pc:docMk/>
            <pc:sldMk cId="3616081294" sldId="291"/>
            <ac:spMk id="5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7T20:04:15.412" v="123"/>
          <ac:spMkLst>
            <pc:docMk/>
            <pc:sldMk cId="3616081294" sldId="291"/>
            <ac:spMk id="9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1585520A-1F59-889E-AED8-8B1651154257}" dt="2024-09-27T20:03:40.363" v="116"/>
          <ac:grpSpMkLst>
            <pc:docMk/>
            <pc:sldMk cId="3616081294" sldId="291"/>
            <ac:grpSpMk id="10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20:03:40.363" v="116"/>
          <ac:grpSpMkLst>
            <pc:docMk/>
            <pc:sldMk cId="3616081294" sldId="291"/>
            <ac:grpSpMk id="42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20:04:15.412" v="123"/>
          <ac:grpSpMkLst>
            <pc:docMk/>
            <pc:sldMk cId="3616081294" sldId="291"/>
            <ac:grpSpMk id="53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20:04:15.412" v="123"/>
          <ac:grpSpMkLst>
            <pc:docMk/>
            <pc:sldMk cId="3616081294" sldId="291"/>
            <ac:grpSpMk id="56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20:04:15.412" v="123"/>
          <ac:grpSpMkLst>
            <pc:docMk/>
            <pc:sldMk cId="3616081294" sldId="291"/>
            <ac:grpSpMk id="6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7T20:04:15.412" v="123"/>
          <ac:grpSpMkLst>
            <pc:docMk/>
            <pc:sldMk cId="3616081294" sldId="291"/>
            <ac:grpSpMk id="92" creationId="{26C321DA-1EDE-3E4B-8B73-6477B2C6D046}"/>
          </ac:grpSpMkLst>
        </pc:grpChg>
        <pc:picChg chg="add mod">
          <ac:chgData name="Stefan Mladenovic" userId="S::stefanm.ladenovic@elfak.rs::d9b02f86-2f20-4e98-a60a-f49f09383daf" providerId="AD" clId="Web-{1585520A-1F59-889E-AED8-8B1651154257}" dt="2024-09-27T20:09:54.637" v="172" actId="1076"/>
          <ac:picMkLst>
            <pc:docMk/>
            <pc:sldMk cId="3616081294" sldId="291"/>
            <ac:picMk id="5" creationId="{B4D6F6FC-A19E-9306-2CFC-4E69A8B09F83}"/>
          </ac:picMkLst>
        </pc:picChg>
        <pc:cxnChg chg="add del">
          <ac:chgData name="Stefan Mladenovic" userId="S::stefanm.ladenovic@elfak.rs::d9b02f86-2f20-4e98-a60a-f49f09383daf" providerId="AD" clId="Web-{1585520A-1F59-889E-AED8-8B1651154257}" dt="2024-09-27T20:03:40.363" v="116"/>
          <ac:cxnSpMkLst>
            <pc:docMk/>
            <pc:sldMk cId="3616081294" sldId="291"/>
            <ac:cxnSpMk id="3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20:04:15.412" v="123"/>
          <ac:cxnSpMkLst>
            <pc:docMk/>
            <pc:sldMk cId="3616081294" sldId="291"/>
            <ac:cxnSpMk id="46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20:03:40.363" v="116"/>
          <ac:cxnSpMkLst>
            <pc:docMk/>
            <pc:sldMk cId="3616081294" sldId="291"/>
            <ac:cxnSpMk id="51" creationId="{41C79BB7-CCAB-2243-9830-5569626C4D01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20:04:15.412" v="123"/>
          <ac:cxnSpMkLst>
            <pc:docMk/>
            <pc:sldMk cId="3616081294" sldId="291"/>
            <ac:cxnSpMk id="54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20:04:15.412" v="123"/>
          <ac:cxnSpMkLst>
            <pc:docMk/>
            <pc:sldMk cId="3616081294" sldId="291"/>
            <ac:cxnSpMk id="8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7T20:04:15.412" v="123"/>
          <ac:cxnSpMkLst>
            <pc:docMk/>
            <pc:sldMk cId="3616081294" sldId="291"/>
            <ac:cxnSpMk id="101" creationId="{EEA70831-9A8D-3B4D-8EA5-EE32F93E94E9}"/>
          </ac:cxnSpMkLst>
        </pc:cxnChg>
      </pc:sldChg>
      <pc:sldChg chg="modSp new">
        <pc:chgData name="Stefan Mladenovic" userId="S::stefanm.ladenovic@elfak.rs::d9b02f86-2f20-4e98-a60a-f49f09383daf" providerId="AD" clId="Web-{1585520A-1F59-889E-AED8-8B1651154257}" dt="2024-09-27T20:34:48.572" v="196" actId="20577"/>
        <pc:sldMkLst>
          <pc:docMk/>
          <pc:sldMk cId="3272180497" sldId="292"/>
        </pc:sldMkLst>
        <pc:spChg chg="mod">
          <ac:chgData name="Stefan Mladenovic" userId="S::stefanm.ladenovic@elfak.rs::d9b02f86-2f20-4e98-a60a-f49f09383daf" providerId="AD" clId="Web-{1585520A-1F59-889E-AED8-8B1651154257}" dt="2024-09-27T20:24:23.492" v="175" actId="20577"/>
          <ac:spMkLst>
            <pc:docMk/>
            <pc:sldMk cId="3272180497" sldId="292"/>
            <ac:spMk id="2" creationId="{6EE1A322-6551-5EA3-2570-4FCFE2ECADD4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20:26:55.142" v="182" actId="20577"/>
          <ac:spMkLst>
            <pc:docMk/>
            <pc:sldMk cId="3272180497" sldId="292"/>
            <ac:spMk id="3" creationId="{262170DC-05E4-62AB-3743-7512FC4C0C88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20:34:48.572" v="196" actId="20577"/>
          <ac:spMkLst>
            <pc:docMk/>
            <pc:sldMk cId="3272180497" sldId="292"/>
            <ac:spMk id="4" creationId="{8E2D78E3-9811-7621-B260-F22FD5FC552D}"/>
          </ac:spMkLst>
        </pc:spChg>
      </pc:sldChg>
      <pc:sldChg chg="modSp new">
        <pc:chgData name="Stefan Mladenovic" userId="S::stefanm.ladenovic@elfak.rs::d9b02f86-2f20-4e98-a60a-f49f09383daf" providerId="AD" clId="Web-{1585520A-1F59-889E-AED8-8B1651154257}" dt="2024-09-27T20:38:20.132" v="226" actId="20577"/>
        <pc:sldMkLst>
          <pc:docMk/>
          <pc:sldMk cId="4098236742" sldId="293"/>
        </pc:sldMkLst>
        <pc:spChg chg="mod">
          <ac:chgData name="Stefan Mladenovic" userId="S::stefanm.ladenovic@elfak.rs::d9b02f86-2f20-4e98-a60a-f49f09383daf" providerId="AD" clId="Web-{1585520A-1F59-889E-AED8-8B1651154257}" dt="2024-09-27T20:36:14.030" v="203" actId="20577"/>
          <ac:spMkLst>
            <pc:docMk/>
            <pc:sldMk cId="4098236742" sldId="293"/>
            <ac:spMk id="2" creationId="{0C1E9392-F6E8-7A8B-1151-B3C74D5EF090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20:36:31.766" v="213" actId="20577"/>
          <ac:spMkLst>
            <pc:docMk/>
            <pc:sldMk cId="4098236742" sldId="293"/>
            <ac:spMk id="3" creationId="{91A8C84F-7750-7F16-FD8D-E63FFCEC52DB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7T20:38:20.132" v="226" actId="20577"/>
          <ac:spMkLst>
            <pc:docMk/>
            <pc:sldMk cId="4098236742" sldId="293"/>
            <ac:spMk id="4" creationId="{4BBCA1E5-6DEC-97F0-9C0A-C33F047FA205}"/>
          </ac:spMkLst>
        </pc:spChg>
      </pc:sldChg>
      <pc:sldChg chg="addSp delSp modSp new">
        <pc:chgData name="Stefan Mladenovic" userId="S::stefanm.ladenovic@elfak.rs::d9b02f86-2f20-4e98-a60a-f49f09383daf" providerId="AD" clId="Web-{1585520A-1F59-889E-AED8-8B1651154257}" dt="2024-09-27T20:41:15.402" v="270" actId="1076"/>
        <pc:sldMkLst>
          <pc:docMk/>
          <pc:sldMk cId="4075921105" sldId="294"/>
        </pc:sldMkLst>
        <pc:spChg chg="del">
          <ac:chgData name="Stefan Mladenovic" userId="S::stefanm.ladenovic@elfak.rs::d9b02f86-2f20-4e98-a60a-f49f09383daf" providerId="AD" clId="Web-{1585520A-1F59-889E-AED8-8B1651154257}" dt="2024-09-27T20:38:31.476" v="228"/>
          <ac:spMkLst>
            <pc:docMk/>
            <pc:sldMk cId="4075921105" sldId="294"/>
            <ac:spMk id="2" creationId="{7DBE1704-C1FD-5020-DEDF-FFF6DC53CB86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7T20:38:33.992" v="229"/>
          <ac:spMkLst>
            <pc:docMk/>
            <pc:sldMk cId="4075921105" sldId="294"/>
            <ac:spMk id="3" creationId="{E9889BD8-6B92-2CC5-FDED-B81FBD450CEC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7T20:38:35.758" v="230"/>
          <ac:spMkLst>
            <pc:docMk/>
            <pc:sldMk cId="4075921105" sldId="294"/>
            <ac:spMk id="4" creationId="{7D339C24-60D3-7702-CE0E-34F4E82689B7}"/>
          </ac:spMkLst>
        </pc:spChg>
        <pc:spChg chg="add mod">
          <ac:chgData name="Stefan Mladenovic" userId="S::stefanm.ladenovic@elfak.rs::d9b02f86-2f20-4e98-a60a-f49f09383daf" providerId="AD" clId="Web-{1585520A-1F59-889E-AED8-8B1651154257}" dt="2024-09-27T20:41:15.402" v="270" actId="1076"/>
          <ac:spMkLst>
            <pc:docMk/>
            <pc:sldMk cId="4075921105" sldId="294"/>
            <ac:spMk id="7" creationId="{9E83A4BF-27B2-C8CD-8C8F-EDE9A5BEC902}"/>
          </ac:spMkLst>
        </pc:spChg>
        <pc:picChg chg="add mod">
          <ac:chgData name="Stefan Mladenovic" userId="S::stefanm.ladenovic@elfak.rs::d9b02f86-2f20-4e98-a60a-f49f09383daf" providerId="AD" clId="Web-{1585520A-1F59-889E-AED8-8B1651154257}" dt="2024-09-27T20:39:54.304" v="245" actId="1076"/>
          <ac:picMkLst>
            <pc:docMk/>
            <pc:sldMk cId="4075921105" sldId="294"/>
            <ac:picMk id="5" creationId="{77C1AB99-083C-88C4-6A7A-FFD13DCE66D9}"/>
          </ac:picMkLst>
        </pc:picChg>
        <pc:picChg chg="add mod">
          <ac:chgData name="Stefan Mladenovic" userId="S::stefanm.ladenovic@elfak.rs::d9b02f86-2f20-4e98-a60a-f49f09383daf" providerId="AD" clId="Web-{1585520A-1F59-889E-AED8-8B1651154257}" dt="2024-09-27T20:39:56.194" v="246" actId="1076"/>
          <ac:picMkLst>
            <pc:docMk/>
            <pc:sldMk cId="4075921105" sldId="294"/>
            <ac:picMk id="6" creationId="{A7CC477E-253B-F316-ED6A-95B1FB34E104}"/>
          </ac:picMkLst>
        </pc:picChg>
      </pc:sldChg>
      <pc:sldChg chg="modSp new">
        <pc:chgData name="Stefan Mladenovic" userId="S::stefanm.ladenovic@elfak.rs::d9b02f86-2f20-4e98-a60a-f49f09383daf" providerId="AD" clId="Web-{1585520A-1F59-889E-AED8-8B1651154257}" dt="2024-09-28T08:00:54.282" v="297" actId="20577"/>
        <pc:sldMkLst>
          <pc:docMk/>
          <pc:sldMk cId="3713107358" sldId="295"/>
        </pc:sldMkLst>
        <pc:spChg chg="mod">
          <ac:chgData name="Stefan Mladenovic" userId="S::stefanm.ladenovic@elfak.rs::d9b02f86-2f20-4e98-a60a-f49f09383daf" providerId="AD" clId="Web-{1585520A-1F59-889E-AED8-8B1651154257}" dt="2024-09-28T07:37:17.870" v="278" actId="20577"/>
          <ac:spMkLst>
            <pc:docMk/>
            <pc:sldMk cId="3713107358" sldId="295"/>
            <ac:spMk id="2" creationId="{DEFCCBF9-E035-A8A6-3B21-DE8CDD84644B}"/>
          </ac:spMkLst>
        </pc:spChg>
        <pc:spChg chg="mod">
          <ac:chgData name="Stefan Mladenovic" userId="S::stefanm.ladenovic@elfak.rs::d9b02f86-2f20-4e98-a60a-f49f09383daf" providerId="AD" clId="Web-{1585520A-1F59-889E-AED8-8B1651154257}" dt="2024-09-28T08:00:54.282" v="297" actId="20577"/>
          <ac:spMkLst>
            <pc:docMk/>
            <pc:sldMk cId="3713107358" sldId="295"/>
            <ac:spMk id="3" creationId="{6EFC380C-3480-0C80-FD6B-71A04AA39C9E}"/>
          </ac:spMkLst>
        </pc:spChg>
      </pc:sldChg>
      <pc:sldChg chg="addSp delSp modSp new mod setBg">
        <pc:chgData name="Stefan Mladenovic" userId="S::stefanm.ladenovic@elfak.rs::d9b02f86-2f20-4e98-a60a-f49f09383daf" providerId="AD" clId="Web-{1585520A-1F59-889E-AED8-8B1651154257}" dt="2024-09-28T08:02:26.650" v="316" actId="1076"/>
        <pc:sldMkLst>
          <pc:docMk/>
          <pc:sldMk cId="3194265922" sldId="296"/>
        </pc:sldMkLst>
        <pc:spChg chg="del mod">
          <ac:chgData name="Stefan Mladenovic" userId="S::stefanm.ladenovic@elfak.rs::d9b02f86-2f20-4e98-a60a-f49f09383daf" providerId="AD" clId="Web-{1585520A-1F59-889E-AED8-8B1651154257}" dt="2024-09-28T08:02:00.352" v="306"/>
          <ac:spMkLst>
            <pc:docMk/>
            <pc:sldMk cId="3194265922" sldId="296"/>
            <ac:spMk id="2" creationId="{03623895-FDC7-5932-0AFE-169B2865FBA6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8T08:01:14.970" v="299"/>
          <ac:spMkLst>
            <pc:docMk/>
            <pc:sldMk cId="3194265922" sldId="296"/>
            <ac:spMk id="3" creationId="{616BCEC4-4A98-C664-A06A-63888E7F9DE9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8T08:01:39.362" v="300"/>
          <ac:spMkLst>
            <pc:docMk/>
            <pc:sldMk cId="3194265922" sldId="296"/>
            <ac:spMk id="4" creationId="{17F4F434-13D3-2606-E1E6-A8F2A5A2CBC1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8T08:01:48.554" v="302"/>
          <ac:spMkLst>
            <pc:docMk/>
            <pc:sldMk cId="3194265922" sldId="296"/>
            <ac:spMk id="39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8T08:01:53.711" v="304"/>
          <ac:spMkLst>
            <pc:docMk/>
            <pc:sldMk cId="3194265922" sldId="296"/>
            <ac:spMk id="51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1585520A-1F59-889E-AED8-8B1651154257}" dt="2024-09-28T08:01:48.554" v="302"/>
          <ac:grpSpMkLst>
            <pc:docMk/>
            <pc:sldMk cId="3194265922" sldId="296"/>
            <ac:grpSpMk id="11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8T08:01:48.554" v="302"/>
          <ac:grpSpMkLst>
            <pc:docMk/>
            <pc:sldMk cId="3194265922" sldId="296"/>
            <ac:grpSpMk id="41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8T08:01:53.711" v="304"/>
          <ac:grpSpMkLst>
            <pc:docMk/>
            <pc:sldMk cId="3194265922" sldId="296"/>
            <ac:grpSpMk id="49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8T08:01:53.711" v="304"/>
          <ac:grpSpMkLst>
            <pc:docMk/>
            <pc:sldMk cId="3194265922" sldId="296"/>
            <ac:grpSpMk id="52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1585520A-1F59-889E-AED8-8B1651154257}" dt="2024-09-28T08:02:18.774" v="314" actId="1076"/>
          <ac:picMkLst>
            <pc:docMk/>
            <pc:sldMk cId="3194265922" sldId="296"/>
            <ac:picMk id="5" creationId="{89E44668-1728-2866-55C1-DBFB7E2D4A4D}"/>
          </ac:picMkLst>
        </pc:picChg>
        <pc:picChg chg="add mod ord">
          <ac:chgData name="Stefan Mladenovic" userId="S::stefanm.ladenovic@elfak.rs::d9b02f86-2f20-4e98-a60a-f49f09383daf" providerId="AD" clId="Web-{1585520A-1F59-889E-AED8-8B1651154257}" dt="2024-09-28T08:02:26.650" v="316" actId="1076"/>
          <ac:picMkLst>
            <pc:docMk/>
            <pc:sldMk cId="3194265922" sldId="296"/>
            <ac:picMk id="6" creationId="{BFB6DD79-5FB3-A3E5-0498-1CDB8DD15B30}"/>
          </ac:picMkLst>
        </pc:picChg>
        <pc:cxnChg chg="add del">
          <ac:chgData name="Stefan Mladenovic" userId="S::stefanm.ladenovic@elfak.rs::d9b02f86-2f20-4e98-a60a-f49f09383daf" providerId="AD" clId="Web-{1585520A-1F59-889E-AED8-8B1651154257}" dt="2024-09-28T08:01:48.554" v="302"/>
          <ac:cxnSpMkLst>
            <pc:docMk/>
            <pc:sldMk cId="3194265922" sldId="296"/>
            <ac:cxnSpMk id="37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8T08:01:48.554" v="302"/>
          <ac:cxnSpMkLst>
            <pc:docMk/>
            <pc:sldMk cId="3194265922" sldId="296"/>
            <ac:cxnSpMk id="47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8T08:01:53.711" v="304"/>
          <ac:cxnSpMkLst>
            <pc:docMk/>
            <pc:sldMk cId="3194265922" sldId="296"/>
            <ac:cxnSpMk id="48" creationId="{F1B96028-BC88-E342-92F9-207761463836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8T08:01:53.711" v="304"/>
          <ac:cxnSpMkLst>
            <pc:docMk/>
            <pc:sldMk cId="3194265922" sldId="296"/>
            <ac:cxnSpMk id="50" creationId="{D33A3282-0389-C547-8CA6-7F3E7F27B34D}"/>
          </ac:cxnSpMkLst>
        </pc:cxnChg>
      </pc:sldChg>
      <pc:sldChg chg="addSp delSp modSp new mod setBg">
        <pc:chgData name="Stefan Mladenovic" userId="S::stefanm.ladenovic@elfak.rs::d9b02f86-2f20-4e98-a60a-f49f09383daf" providerId="AD" clId="Web-{1585520A-1F59-889E-AED8-8B1651154257}" dt="2024-09-28T08:03:58.825" v="333" actId="14100"/>
        <pc:sldMkLst>
          <pc:docMk/>
          <pc:sldMk cId="2517819836" sldId="297"/>
        </pc:sldMkLst>
        <pc:spChg chg="del mod">
          <ac:chgData name="Stefan Mladenovic" userId="S::stefanm.ladenovic@elfak.rs::d9b02f86-2f20-4e98-a60a-f49f09383daf" providerId="AD" clId="Web-{1585520A-1F59-889E-AED8-8B1651154257}" dt="2024-09-28T08:03:06.667" v="320"/>
          <ac:spMkLst>
            <pc:docMk/>
            <pc:sldMk cId="2517819836" sldId="297"/>
            <ac:spMk id="2" creationId="{1C53561F-1280-8F2F-18D1-585820FE8074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8T08:02:58.666" v="318"/>
          <ac:spMkLst>
            <pc:docMk/>
            <pc:sldMk cId="2517819836" sldId="297"/>
            <ac:spMk id="3" creationId="{7FE1624F-EF5A-2F53-9E03-EC693290C839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8T08:03:01.791" v="319"/>
          <ac:spMkLst>
            <pc:docMk/>
            <pc:sldMk cId="2517819836" sldId="297"/>
            <ac:spMk id="4" creationId="{0ACDDE07-EC2F-8F26-B9A5-229E6A94A0B3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8T08:03:37.027" v="326"/>
          <ac:spMkLst>
            <pc:docMk/>
            <pc:sldMk cId="2517819836" sldId="297"/>
            <ac:spMk id="38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1585520A-1F59-889E-AED8-8B1651154257}" dt="2024-09-28T08:03:37.027" v="326"/>
          <ac:spMkLst>
            <pc:docMk/>
            <pc:sldMk cId="2517819836" sldId="297"/>
            <ac:spMk id="79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1585520A-1F59-889E-AED8-8B1651154257}" dt="2024-09-28T08:03:37.027" v="326"/>
          <ac:grpSpMkLst>
            <pc:docMk/>
            <pc:sldMk cId="2517819836" sldId="297"/>
            <ac:grpSpMk id="10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1585520A-1F59-889E-AED8-8B1651154257}" dt="2024-09-28T08:03:37.027" v="326"/>
          <ac:grpSpMkLst>
            <pc:docMk/>
            <pc:sldMk cId="2517819836" sldId="297"/>
            <ac:grpSpMk id="40" creationId="{BCFFF971-DAC9-F44B-9F22-4B030B6B61B3}"/>
          </ac:grpSpMkLst>
        </pc:grpChg>
        <pc:grpChg chg="add">
          <ac:chgData name="Stefan Mladenovic" userId="S::stefanm.ladenovic@elfak.rs::d9b02f86-2f20-4e98-a60a-f49f09383daf" providerId="AD" clId="Web-{1585520A-1F59-889E-AED8-8B1651154257}" dt="2024-09-28T08:03:37.027" v="326"/>
          <ac:grpSpMkLst>
            <pc:docMk/>
            <pc:sldMk cId="2517819836" sldId="297"/>
            <ac:grpSpMk id="51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1585520A-1F59-889E-AED8-8B1651154257}" dt="2024-09-28T08:03:37.027" v="326"/>
          <ac:grpSpMkLst>
            <pc:docMk/>
            <pc:sldMk cId="2517819836" sldId="297"/>
            <ac:grpSpMk id="81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1585520A-1F59-889E-AED8-8B1651154257}" dt="2024-09-28T08:03:58.825" v="333" actId="14100"/>
          <ac:picMkLst>
            <pc:docMk/>
            <pc:sldMk cId="2517819836" sldId="297"/>
            <ac:picMk id="5" creationId="{6E462901-78CF-39DE-BB66-1C4E74C84610}"/>
          </ac:picMkLst>
        </pc:picChg>
        <pc:picChg chg="add mod">
          <ac:chgData name="Stefan Mladenovic" userId="S::stefanm.ladenovic@elfak.rs::d9b02f86-2f20-4e98-a60a-f49f09383daf" providerId="AD" clId="Web-{1585520A-1F59-889E-AED8-8B1651154257}" dt="2024-09-28T08:03:52.590" v="331" actId="14100"/>
          <ac:picMkLst>
            <pc:docMk/>
            <pc:sldMk cId="2517819836" sldId="297"/>
            <ac:picMk id="6" creationId="{FB78A93E-B6F5-EB27-0AEF-94B7678A80A0}"/>
          </ac:picMkLst>
        </pc:picChg>
        <pc:cxnChg chg="add del">
          <ac:chgData name="Stefan Mladenovic" userId="S::stefanm.ladenovic@elfak.rs::d9b02f86-2f20-4e98-a60a-f49f09383daf" providerId="AD" clId="Web-{1585520A-1F59-889E-AED8-8B1651154257}" dt="2024-09-28T08:03:37.027" v="326"/>
          <ac:cxnSpMkLst>
            <pc:docMk/>
            <pc:sldMk cId="2517819836" sldId="297"/>
            <ac:cxnSpMk id="3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1585520A-1F59-889E-AED8-8B1651154257}" dt="2024-09-28T08:03:37.027" v="326"/>
          <ac:cxnSpMkLst>
            <pc:docMk/>
            <pc:sldMk cId="2517819836" sldId="297"/>
            <ac:cxnSpMk id="46" creationId="{51D4F49C-5EE1-6C4F-858E-AE02CC2CD5BB}"/>
          </ac:cxnSpMkLst>
        </pc:cxnChg>
        <pc:cxnChg chg="add">
          <ac:chgData name="Stefan Mladenovic" userId="S::stefanm.ladenovic@elfak.rs::d9b02f86-2f20-4e98-a60a-f49f09383daf" providerId="AD" clId="Web-{1585520A-1F59-889E-AED8-8B1651154257}" dt="2024-09-28T08:03:37.027" v="326"/>
          <ac:cxnSpMkLst>
            <pc:docMk/>
            <pc:sldMk cId="2517819836" sldId="297"/>
            <ac:cxnSpMk id="77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585520A-1F59-889E-AED8-8B1651154257}" dt="2024-09-28T08:03:37.027" v="326"/>
          <ac:cxnSpMkLst>
            <pc:docMk/>
            <pc:sldMk cId="2517819836" sldId="297"/>
            <ac:cxnSpMk id="87" creationId="{51D4F49C-5EE1-6C4F-858E-AE02CC2CD5BB}"/>
          </ac:cxnSpMkLst>
        </pc:cxnChg>
      </pc:sldChg>
      <pc:sldChg chg="addSp delSp modSp new mod setBg">
        <pc:chgData name="Stefan Mladenovic" userId="S::stefanm.ladenovic@elfak.rs::d9b02f86-2f20-4e98-a60a-f49f09383daf" providerId="AD" clId="Web-{1585520A-1F59-889E-AED8-8B1651154257}" dt="2024-09-28T08:08:51.294" v="389" actId="1076"/>
        <pc:sldMkLst>
          <pc:docMk/>
          <pc:sldMk cId="3297532255" sldId="298"/>
        </pc:sldMkLst>
        <pc:spChg chg="del">
          <ac:chgData name="Stefan Mladenovic" userId="S::stefanm.ladenovic@elfak.rs::d9b02f86-2f20-4e98-a60a-f49f09383daf" providerId="AD" clId="Web-{1585520A-1F59-889E-AED8-8B1651154257}" dt="2024-09-28T08:04:56.670" v="335"/>
          <ac:spMkLst>
            <pc:docMk/>
            <pc:sldMk cId="3297532255" sldId="298"/>
            <ac:spMk id="2" creationId="{846688EB-0A01-1A11-5B89-1AA8C331AB37}"/>
          </ac:spMkLst>
        </pc:spChg>
        <pc:spChg chg="del">
          <ac:chgData name="Stefan Mladenovic" userId="S::stefanm.ladenovic@elfak.rs::d9b02f86-2f20-4e98-a60a-f49f09383daf" providerId="AD" clId="Web-{1585520A-1F59-889E-AED8-8B1651154257}" dt="2024-09-28T08:04:59.217" v="336"/>
          <ac:spMkLst>
            <pc:docMk/>
            <pc:sldMk cId="3297532255" sldId="298"/>
            <ac:spMk id="3" creationId="{1EEFC2D2-22D5-F06E-211C-DD2D5C8671FA}"/>
          </ac:spMkLst>
        </pc:spChg>
        <pc:spChg chg="add del">
          <ac:chgData name="Stefan Mladenovic" userId="S::stefanm.ladenovic@elfak.rs::d9b02f86-2f20-4e98-a60a-f49f09383daf" providerId="AD" clId="Web-{1585520A-1F59-889E-AED8-8B1651154257}" dt="2024-09-28T08:05:12.952" v="339"/>
          <ac:spMkLst>
            <pc:docMk/>
            <pc:sldMk cId="3297532255" sldId="298"/>
            <ac:spMk id="4" creationId="{9CE20D36-4760-F829-E7C7-F2CC750436E2}"/>
          </ac:spMkLst>
        </pc:spChg>
        <pc:spChg chg="add mod">
          <ac:chgData name="Stefan Mladenovic" userId="S::stefanm.ladenovic@elfak.rs::d9b02f86-2f20-4e98-a60a-f49f09383daf" providerId="AD" clId="Web-{1585520A-1F59-889E-AED8-8B1651154257}" dt="2024-09-28T08:08:21.402" v="387" actId="1076"/>
          <ac:spMkLst>
            <pc:docMk/>
            <pc:sldMk cId="3297532255" sldId="298"/>
            <ac:spMk id="7" creationId="{AA17160D-D505-4817-4829-AC4C1902686F}"/>
          </ac:spMkLst>
        </pc:spChg>
        <pc:spChg chg="add mod">
          <ac:chgData name="Stefan Mladenovic" userId="S::stefanm.ladenovic@elfak.rs::d9b02f86-2f20-4e98-a60a-f49f09383daf" providerId="AD" clId="Web-{1585520A-1F59-889E-AED8-8B1651154257}" dt="2024-09-28T08:08:51.294" v="389" actId="1076"/>
          <ac:spMkLst>
            <pc:docMk/>
            <pc:sldMk cId="3297532255" sldId="298"/>
            <ac:spMk id="9" creationId="{09F8B5A4-F198-EA99-1758-7965CCF5AF19}"/>
          </ac:spMkLst>
        </pc:spChg>
        <pc:spChg chg="add">
          <ac:chgData name="Stefan Mladenovic" userId="S::stefanm.ladenovic@elfak.rs::d9b02f86-2f20-4e98-a60a-f49f09383daf" providerId="AD" clId="Web-{1585520A-1F59-889E-AED8-8B1651154257}" dt="2024-09-28T08:05:15.765" v="340"/>
          <ac:spMkLst>
            <pc:docMk/>
            <pc:sldMk cId="3297532255" sldId="298"/>
            <ac:spMk id="38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1585520A-1F59-889E-AED8-8B1651154257}" dt="2024-09-28T08:05:15.765" v="340"/>
          <ac:grpSpMkLst>
            <pc:docMk/>
            <pc:sldMk cId="3297532255" sldId="298"/>
            <ac:grpSpMk id="10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1585520A-1F59-889E-AED8-8B1651154257}" dt="2024-09-28T08:05:15.765" v="340"/>
          <ac:grpSpMkLst>
            <pc:docMk/>
            <pc:sldMk cId="3297532255" sldId="298"/>
            <ac:grpSpMk id="40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1585520A-1F59-889E-AED8-8B1651154257}" dt="2024-09-28T08:08:40.653" v="388" actId="1076"/>
          <ac:picMkLst>
            <pc:docMk/>
            <pc:sldMk cId="3297532255" sldId="298"/>
            <ac:picMk id="5" creationId="{467D9774-8DDB-4BAC-12AA-7E1F6D50625C}"/>
          </ac:picMkLst>
        </pc:picChg>
        <pc:cxnChg chg="add">
          <ac:chgData name="Stefan Mladenovic" userId="S::stefanm.ladenovic@elfak.rs::d9b02f86-2f20-4e98-a60a-f49f09383daf" providerId="AD" clId="Web-{1585520A-1F59-889E-AED8-8B1651154257}" dt="2024-09-28T08:05:15.765" v="340"/>
          <ac:cxnSpMkLst>
            <pc:docMk/>
            <pc:sldMk cId="3297532255" sldId="298"/>
            <ac:cxnSpMk id="36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585520A-1F59-889E-AED8-8B1651154257}" dt="2024-09-28T08:05:15.765" v="340"/>
          <ac:cxnSpMkLst>
            <pc:docMk/>
            <pc:sldMk cId="3297532255" sldId="298"/>
            <ac:cxnSpMk id="46" creationId="{51D4F49C-5EE1-6C4F-858E-AE02CC2CD5BB}"/>
          </ac:cxnSpMkLst>
        </pc:cxnChg>
      </pc:sldChg>
    </pc:docChg>
  </pc:docChgLst>
  <pc:docChgLst>
    <pc:chgData name="Stefan Mladenovic" userId="S::stefanm.ladenovic@elfak.rs::d9b02f86-2f20-4e98-a60a-f49f09383daf" providerId="AD" clId="Web-{E8CDB845-09D5-5DD5-EA0A-3388CF19A037}"/>
    <pc:docChg chg="modSld">
      <pc:chgData name="Stefan Mladenovic" userId="S::stefanm.ladenovic@elfak.rs::d9b02f86-2f20-4e98-a60a-f49f09383daf" providerId="AD" clId="Web-{E8CDB845-09D5-5DD5-EA0A-3388CF19A037}" dt="2024-09-28T19:39:08.991" v="2" actId="20577"/>
      <pc:docMkLst>
        <pc:docMk/>
      </pc:docMkLst>
      <pc:sldChg chg="modSp">
        <pc:chgData name="Stefan Mladenovic" userId="S::stefanm.ladenovic@elfak.rs::d9b02f86-2f20-4e98-a60a-f49f09383daf" providerId="AD" clId="Web-{E8CDB845-09D5-5DD5-EA0A-3388CF19A037}" dt="2024-09-28T19:39:08.991" v="2" actId="20577"/>
        <pc:sldMkLst>
          <pc:docMk/>
          <pc:sldMk cId="3616081294" sldId="291"/>
        </pc:sldMkLst>
        <pc:spChg chg="mod">
          <ac:chgData name="Stefan Mladenovic" userId="S::stefanm.ladenovic@elfak.rs::d9b02f86-2f20-4e98-a60a-f49f09383daf" providerId="AD" clId="Web-{E8CDB845-09D5-5DD5-EA0A-3388CF19A037}" dt="2024-09-28T19:39:08.991" v="2" actId="20577"/>
          <ac:spMkLst>
            <pc:docMk/>
            <pc:sldMk cId="3616081294" sldId="291"/>
            <ac:spMk id="6" creationId="{41E7C602-55CE-426A-A11A-2B03549B1D97}"/>
          </ac:spMkLst>
        </pc:spChg>
      </pc:sldChg>
    </pc:docChg>
  </pc:docChgLst>
  <pc:docChgLst>
    <pc:chgData name="Stefan Mladenovic" userId="S::stefanm.ladenovic@elfak.rs::d9b02f86-2f20-4e98-a60a-f49f09383daf" providerId="AD" clId="Web-{2208790E-BB41-9B50-E0DC-EF7ABDEBF8FB}"/>
    <pc:docChg chg="addSld delSld modSld sldOrd">
      <pc:chgData name="Stefan Mladenovic" userId="S::stefanm.ladenovic@elfak.rs::d9b02f86-2f20-4e98-a60a-f49f09383daf" providerId="AD" clId="Web-{2208790E-BB41-9B50-E0DC-EF7ABDEBF8FB}" dt="2024-05-25T12:07:09.616" v="91" actId="14100"/>
      <pc:docMkLst>
        <pc:docMk/>
      </pc:docMkLst>
      <pc:sldChg chg="addSp delSp modSp">
        <pc:chgData name="Stefan Mladenovic" userId="S::stefanm.ladenovic@elfak.rs::d9b02f86-2f20-4e98-a60a-f49f09383daf" providerId="AD" clId="Web-{2208790E-BB41-9B50-E0DC-EF7ABDEBF8FB}" dt="2024-05-25T11:13:54.511" v="63" actId="1076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2208790E-BB41-9B50-E0DC-EF7ABDEBF8FB}" dt="2024-05-25T11:13:54.511" v="63" actId="1076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2208790E-BB41-9B50-E0DC-EF7ABDEBF8FB}" dt="2024-05-25T11:01:00.095" v="5"/>
          <ac:spMkLst>
            <pc:docMk/>
            <pc:sldMk cId="4069951827" sldId="262"/>
            <ac:spMk id="16" creationId="{5CEC7B9A-3A4F-8387-3203-D608E98EF771}"/>
          </ac:spMkLst>
        </pc:spChg>
        <pc:graphicFrameChg chg="del">
          <ac:chgData name="Stefan Mladenovic" userId="S::stefanm.ladenovic@elfak.rs::d9b02f86-2f20-4e98-a60a-f49f09383daf" providerId="AD" clId="Web-{2208790E-BB41-9B50-E0DC-EF7ABDEBF8FB}" dt="2024-05-25T11:00:29.172" v="0"/>
          <ac:graphicFrameMkLst>
            <pc:docMk/>
            <pc:sldMk cId="4069951827" sldId="262"/>
            <ac:graphicFrameMk id="8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0:43.875" v="3"/>
          <ac:graphicFrameMkLst>
            <pc:docMk/>
            <pc:sldMk cId="4069951827" sldId="262"/>
            <ac:graphicFrameMk id="17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02.282" v="6"/>
          <ac:graphicFrameMkLst>
            <pc:docMk/>
            <pc:sldMk cId="4069951827" sldId="262"/>
            <ac:graphicFrameMk id="23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13:07.025" v="61" actId="14100"/>
          <ac:picMkLst>
            <pc:docMk/>
            <pc:sldMk cId="4069951827" sldId="262"/>
            <ac:picMk id="29" creationId="{D5B1CF54-D437-90AD-4F7C-5F2AAF5102CE}"/>
          </ac:picMkLst>
        </pc:picChg>
      </pc:sldChg>
      <pc:sldChg chg="addSp delSp modSp ord">
        <pc:chgData name="Stefan Mladenovic" userId="S::stefanm.ladenovic@elfak.rs::d9b02f86-2f20-4e98-a60a-f49f09383daf" providerId="AD" clId="Web-{2208790E-BB41-9B50-E0DC-EF7ABDEBF8FB}" dt="2024-05-25T11:10:49.942" v="56" actId="1076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2208790E-BB41-9B50-E0DC-EF7ABDEBF8FB}" dt="2024-05-25T11:02:34.192" v="28" actId="20577"/>
          <ac:spMkLst>
            <pc:docMk/>
            <pc:sldMk cId="3633672686" sldId="263"/>
            <ac:spMk id="3" creationId="{28411AD8-E42C-E5C9-3919-C2E04AC3A76A}"/>
          </ac:spMkLst>
        </pc:spChg>
        <pc:spChg chg="del mod">
          <ac:chgData name="Stefan Mladenovic" userId="S::stefanm.ladenovic@elfak.rs::d9b02f86-2f20-4e98-a60a-f49f09383daf" providerId="AD" clId="Web-{2208790E-BB41-9B50-E0DC-EF7ABDEBF8FB}" dt="2024-05-25T11:02:37.520" v="29"/>
          <ac:spMkLst>
            <pc:docMk/>
            <pc:sldMk cId="3633672686" sldId="263"/>
            <ac:spMk id="4" creationId="{0E9501C9-DBB5-465A-7103-4F66969C636A}"/>
          </ac:spMkLst>
        </pc:spChg>
        <pc:graphicFrameChg chg="add del">
          <ac:chgData name="Stefan Mladenovic" userId="S::stefanm.ladenovic@elfak.rs::d9b02f86-2f20-4e98-a60a-f49f09383daf" providerId="AD" clId="Web-{2208790E-BB41-9B50-E0DC-EF7ABDEBF8FB}" dt="2024-05-25T11:01:46.503" v="11"/>
          <ac:graphicFrameMkLst>
            <pc:docMk/>
            <pc:sldMk cId="3633672686" sldId="263"/>
            <ac:graphicFrameMk id="5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51.143" v="13"/>
          <ac:graphicFrameMkLst>
            <pc:docMk/>
            <pc:sldMk cId="3633672686" sldId="263"/>
            <ac:graphicFrameMk id="11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04:38.352" v="35" actId="1076"/>
          <ac:picMkLst>
            <pc:docMk/>
            <pc:sldMk cId="3633672686" sldId="263"/>
            <ac:picMk id="17" creationId="{73013C13-9EB5-3744-419B-94C522D45886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8:08.530" v="39"/>
          <ac:picMkLst>
            <pc:docMk/>
            <pc:sldMk cId="3633672686" sldId="263"/>
            <ac:picMk id="18" creationId="{667EA7B0-1E19-4E87-6AAE-73BF32BC3D91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09:43.221" v="48" actId="14100"/>
          <ac:picMkLst>
            <pc:docMk/>
            <pc:sldMk cId="3633672686" sldId="263"/>
            <ac:picMk id="19" creationId="{C27676F4-1AB0-A880-4F76-A5F001C4F04E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9:12.189" v="45"/>
          <ac:picMkLst>
            <pc:docMk/>
            <pc:sldMk cId="3633672686" sldId="263"/>
            <ac:picMk id="20" creationId="{2CAEDA67-38FE-909D-3964-9ECD05C0DE2B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10:11.863" v="52"/>
          <ac:picMkLst>
            <pc:docMk/>
            <pc:sldMk cId="3633672686" sldId="263"/>
            <ac:picMk id="21" creationId="{3A09CF30-4008-22A1-2518-88D4589D477C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10:49.942" v="56" actId="1076"/>
          <ac:picMkLst>
            <pc:docMk/>
            <pc:sldMk cId="3633672686" sldId="263"/>
            <ac:picMk id="22" creationId="{199E2BF4-F26C-842C-2A03-66F4D23B9558}"/>
          </ac:picMkLst>
        </pc:picChg>
      </pc:sldChg>
      <pc:sldChg chg="modSp new">
        <pc:chgData name="Stefan Mladenovic" userId="S::stefanm.ladenovic@elfak.rs::d9b02f86-2f20-4e98-a60a-f49f09383daf" providerId="AD" clId="Web-{2208790E-BB41-9B50-E0DC-EF7ABDEBF8FB}" dt="2024-05-25T12:07:09.616" v="91" actId="14100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2208790E-BB41-9B50-E0DC-EF7ABDEBF8FB}" dt="2024-05-25T11:53:44.383" v="69" actId="1076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6.147" v="90" actId="14100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9.616" v="91" actId="14100"/>
          <ac:spMkLst>
            <pc:docMk/>
            <pc:sldMk cId="828430972" sldId="264"/>
            <ac:spMk id="4" creationId="{3F415E48-9A1B-2CAF-82F3-AB0792DDAA3A}"/>
          </ac:spMkLst>
        </pc:spChg>
      </pc:sldChg>
      <pc:sldChg chg="new del">
        <pc:chgData name="Stefan Mladenovic" userId="S::stefanm.ladenovic@elfak.rs::d9b02f86-2f20-4e98-a60a-f49f09383daf" providerId="AD" clId="Web-{2208790E-BB41-9B50-E0DC-EF7ABDEBF8FB}" dt="2024-05-25T11:01:32.627" v="10"/>
        <pc:sldMkLst>
          <pc:docMk/>
          <pc:sldMk cId="1104629280" sldId="264"/>
        </pc:sldMkLst>
      </pc:sldChg>
      <pc:sldChg chg="addSp delSp modSp new mod setBg">
        <pc:chgData name="Stefan Mladenovic" userId="S::stefanm.ladenovic@elfak.rs::d9b02f86-2f20-4e98-a60a-f49f09383daf" providerId="AD" clId="Web-{2208790E-BB41-9B50-E0DC-EF7ABDEBF8FB}" dt="2024-05-25T11:57:19.767" v="85" actId="14100"/>
        <pc:sldMkLst>
          <pc:docMk/>
          <pc:sldMk cId="3778536397" sldId="265"/>
        </pc:sldMkLst>
        <pc:spChg chg="del mod">
          <ac:chgData name="Stefan Mladenovic" userId="S::stefanm.ladenovic@elfak.rs::d9b02f86-2f20-4e98-a60a-f49f09383daf" providerId="AD" clId="Web-{2208790E-BB41-9B50-E0DC-EF7ABDEBF8FB}" dt="2024-05-25T11:56:00.999" v="74"/>
          <ac:spMkLst>
            <pc:docMk/>
            <pc:sldMk cId="3778536397" sldId="265"/>
            <ac:spMk id="2" creationId="{72C333B1-4CAF-41E4-531A-6FCEE3304329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29.701" v="71"/>
          <ac:spMkLst>
            <pc:docMk/>
            <pc:sldMk cId="3778536397" sldId="265"/>
            <ac:spMk id="3" creationId="{3B87F33C-A4C4-7738-2983-2CEFD03797DD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42.467" v="72"/>
          <ac:spMkLst>
            <pc:docMk/>
            <pc:sldMk cId="3778536397" sldId="265"/>
            <ac:spMk id="4" creationId="{97A86D32-1D62-E0BB-3D93-966F06E68582}"/>
          </ac:spMkLst>
        </pc:spChg>
        <pc:spChg chg="add mod ord">
          <ac:chgData name="Stefan Mladenovic" userId="S::stefanm.ladenovic@elfak.rs::d9b02f86-2f20-4e98-a60a-f49f09383daf" providerId="AD" clId="Web-{2208790E-BB41-9B50-E0DC-EF7ABDEBF8FB}" dt="2024-05-25T11:57:03.938" v="81" actId="1076"/>
          <ac:spMkLst>
            <pc:docMk/>
            <pc:sldMk cId="3778536397" sldId="265"/>
            <ac:spMk id="8" creationId="{2B8F451B-273C-BE48-427C-1E7816C62F6A}"/>
          </ac:spMkLst>
        </pc:spChg>
        <pc:spChg chg="add del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39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8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11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41" creationId="{BCFFF971-DAC9-F44B-9F22-4B030B6B61B3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52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82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2208790E-BB41-9B50-E0DC-EF7ABDEBF8FB}" dt="2024-05-25T11:57:16.626" v="84" actId="14100"/>
          <ac:picMkLst>
            <pc:docMk/>
            <pc:sldMk cId="3778536397" sldId="265"/>
            <ac:picMk id="5" creationId="{43638C5D-172E-5B11-D767-117B53B4CBCF}"/>
          </ac:picMkLst>
        </pc:picChg>
        <pc:picChg chg="add mod ord">
          <ac:chgData name="Stefan Mladenovic" userId="S::stefanm.ladenovic@elfak.rs::d9b02f86-2f20-4e98-a60a-f49f09383daf" providerId="AD" clId="Web-{2208790E-BB41-9B50-E0DC-EF7ABDEBF8FB}" dt="2024-05-25T11:57:19.767" v="85" actId="14100"/>
          <ac:picMkLst>
            <pc:docMk/>
            <pc:sldMk cId="3778536397" sldId="265"/>
            <ac:picMk id="6" creationId="{BD3CCC2E-8064-114E-4C94-7783B64F4E05}"/>
          </ac:picMkLst>
        </pc:pic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37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47" creationId="{51D4F49C-5EE1-6C4F-858E-AE02CC2CD5BB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7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88" creationId="{51D4F49C-5EE1-6C4F-858E-AE02CC2CD5BB}"/>
          </ac:cxnSpMkLst>
        </pc:cxnChg>
      </pc:sldChg>
    </pc:docChg>
  </pc:docChgLst>
  <pc:docChgLst>
    <pc:chgData name="Stefan Mladenovic" userId="S::stefanm.ladenovic@elfak.rs::d9b02f86-2f20-4e98-a60a-f49f09383daf" providerId="AD" clId="Web-{76ADC3DE-C439-BF57-15B9-156EF7184642}"/>
    <pc:docChg chg="addSld delSld modSld">
      <pc:chgData name="Stefan Mladenovic" userId="S::stefanm.ladenovic@elfak.rs::d9b02f86-2f20-4e98-a60a-f49f09383daf" providerId="AD" clId="Web-{76ADC3DE-C439-BF57-15B9-156EF7184642}" dt="2024-05-26T11:51:04.650" v="255" actId="20577"/>
      <pc:docMkLst>
        <pc:docMk/>
      </pc:docMkLst>
      <pc:sldChg chg="modSp">
        <pc:chgData name="Stefan Mladenovic" userId="S::stefanm.ladenovic@elfak.rs::d9b02f86-2f20-4e98-a60a-f49f09383daf" providerId="AD" clId="Web-{76ADC3DE-C439-BF57-15B9-156EF7184642}" dt="2024-05-26T10:44:09.698" v="206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76ADC3DE-C439-BF57-15B9-156EF7184642}" dt="2024-05-26T10:44:09.698" v="206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">
        <pc:chgData name="Stefan Mladenovic" userId="S::stefanm.ladenovic@elfak.rs::d9b02f86-2f20-4e98-a60a-f49f09383daf" providerId="AD" clId="Web-{76ADC3DE-C439-BF57-15B9-156EF7184642}" dt="2024-05-26T09:18:28.779" v="9"/>
        <pc:sldMkLst>
          <pc:docMk/>
          <pc:sldMk cId="2899302200" sldId="259"/>
        </pc:sldMkLst>
        <pc:spChg chg="mod">
          <ac:chgData name="Stefan Mladenovic" userId="S::stefanm.ladenovic@elfak.rs::d9b02f86-2f20-4e98-a60a-f49f09383daf" providerId="AD" clId="Web-{76ADC3DE-C439-BF57-15B9-156EF7184642}" dt="2024-05-26T08:37:10.549" v="4" actId="20577"/>
          <ac:spMkLst>
            <pc:docMk/>
            <pc:sldMk cId="2899302200" sldId="259"/>
            <ac:spMk id="3" creationId="{452890D2-9184-03F5-07E2-E697C5B5D388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55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8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27" creationId="{1B5E71B3-7269-894E-A00B-31D341365FC9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57" creationId="{1B5E71B3-7269-894E-A00B-31D341365FC9}"/>
          </ac:grpSpMkLst>
        </pc:grpChg>
        <pc:picChg chg="add del mod">
          <ac:chgData name="Stefan Mladenovic" userId="S::stefanm.ladenovic@elfak.rs::d9b02f86-2f20-4e98-a60a-f49f09383daf" providerId="AD" clId="Web-{76ADC3DE-C439-BF57-15B9-156EF7184642}" dt="2024-05-26T09:18:28.779" v="9"/>
          <ac:picMkLst>
            <pc:docMk/>
            <pc:sldMk cId="2899302200" sldId="259"/>
            <ac:picMk id="2" creationId="{40EFD277-324F-9885-88CB-B5A8E446A366}"/>
          </ac:picMkLst>
        </pc:picChg>
        <pc:picChg chg="del">
          <ac:chgData name="Stefan Mladenovic" userId="S::stefanm.ladenovic@elfak.rs::d9b02f86-2f20-4e98-a60a-f49f09383daf" providerId="AD" clId="Web-{76ADC3DE-C439-BF57-15B9-156EF7184642}" dt="2024-05-26T08:36:55.845" v="0"/>
          <ac:picMkLst>
            <pc:docMk/>
            <pc:sldMk cId="2899302200" sldId="259"/>
            <ac:picMk id="2" creationId="{F3720686-7321-E5B0-3816-47C5DA185B58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08:36:59.345" v="2"/>
          <ac:picMkLst>
            <pc:docMk/>
            <pc:sldMk cId="2899302200" sldId="259"/>
            <ac:picMk id="4" creationId="{CBC12914-9BA6-3FCB-A45B-DCE840F9BC2D}"/>
          </ac:picMkLst>
        </pc:pic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2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33" creationId="{A0A01F17-907D-3541-BBAF-A33828880DCE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5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63" creationId="{A0A01F17-907D-3541-BBAF-A33828880DCE}"/>
          </ac:cxnSpMkLst>
        </pc:cxnChg>
      </pc:sldChg>
      <pc:sldChg chg="del">
        <pc:chgData name="Stefan Mladenovic" userId="S::stefanm.ladenovic@elfak.rs::d9b02f86-2f20-4e98-a60a-f49f09383daf" providerId="AD" clId="Web-{76ADC3DE-C439-BF57-15B9-156EF7184642}" dt="2024-05-26T11:32:05.004" v="209"/>
        <pc:sldMkLst>
          <pc:docMk/>
          <pc:sldMk cId="839672489" sldId="260"/>
        </pc:sldMkLst>
      </pc:sldChg>
      <pc:sldChg chg="addSp delSp modSp mod setBg">
        <pc:chgData name="Stefan Mladenovic" userId="S::stefanm.ladenovic@elfak.rs::d9b02f86-2f20-4e98-a60a-f49f09383daf" providerId="AD" clId="Web-{76ADC3DE-C439-BF57-15B9-156EF7184642}" dt="2024-05-26T09:34:01.747" v="32" actId="1076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76ADC3DE-C439-BF57-15B9-156EF7184642}" dt="2024-05-26T09:33:06.026" v="24" actId="14100"/>
          <ac:spMkLst>
            <pc:docMk/>
            <pc:sldMk cId="1072692733" sldId="273"/>
            <ac:spMk id="2" creationId="{F21F8A08-CF2A-0EFA-3E40-C2E32BCBBF13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09:33:54.809" v="30" actId="20577"/>
          <ac:spMkLst>
            <pc:docMk/>
            <pc:sldMk cId="1072692733" sldId="273"/>
            <ac:spMk id="3" creationId="{DABCD1E6-3A2B-5744-FFD5-D888C3B54F5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9:27:58.985" v="10"/>
          <ac:spMkLst>
            <pc:docMk/>
            <pc:sldMk cId="1072692733" sldId="273"/>
            <ac:spMk id="4" creationId="{C4F92EEB-4247-705D-CE36-CE6C16C9B1F1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9:28:03.282" v="11"/>
          <ac:spMkLst>
            <pc:docMk/>
            <pc:sldMk cId="1072692733" sldId="273"/>
            <ac:spMk id="2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29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09:34:01.747" v="32" actId="1076"/>
          <ac:picMkLst>
            <pc:docMk/>
            <pc:sldMk cId="1072692733" sldId="273"/>
            <ac:picMk id="5" creationId="{9D9D9291-AD33-2A99-5A81-E9CD1C675AE5}"/>
          </ac:picMkLst>
        </pc:pic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35" creationId="{EEA70831-9A8D-3B4D-8EA5-EE32F93E94E9}"/>
          </ac:cxnSpMkLst>
        </pc:cxnChg>
      </pc:sldChg>
      <pc:sldChg chg="delSp modSp new">
        <pc:chgData name="Stefan Mladenovic" userId="S::stefanm.ladenovic@elfak.rs::d9b02f86-2f20-4e98-a60a-f49f09383daf" providerId="AD" clId="Web-{76ADC3DE-C439-BF57-15B9-156EF7184642}" dt="2024-05-26T10:49:58.935" v="207"/>
        <pc:sldMkLst>
          <pc:docMk/>
          <pc:sldMk cId="295319682" sldId="274"/>
        </pc:sldMkLst>
        <pc:spChg chg="mod">
          <ac:chgData name="Stefan Mladenovic" userId="S::stefanm.ladenovic@elfak.rs::d9b02f86-2f20-4e98-a60a-f49f09383daf" providerId="AD" clId="Web-{76ADC3DE-C439-BF57-15B9-156EF7184642}" dt="2024-05-26T10:22:38.879" v="36" actId="20577"/>
          <ac:spMkLst>
            <pc:docMk/>
            <pc:sldMk cId="295319682" sldId="274"/>
            <ac:spMk id="2" creationId="{3BA47E15-E0C5-4441-212A-5AA3E3BBE47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3:30.710" v="50" actId="20577"/>
          <ac:spMkLst>
            <pc:docMk/>
            <pc:sldMk cId="295319682" sldId="274"/>
            <ac:spMk id="3" creationId="{E96C54AF-9A4E-9D98-7177-6A7E1C45CBE5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49:58.935" v="207"/>
          <ac:spMkLst>
            <pc:docMk/>
            <pc:sldMk cId="295319682" sldId="274"/>
            <ac:spMk id="4" creationId="{FDFD6FE8-FCD9-EAE7-A559-42EAD839CE3D}"/>
          </ac:spMkLst>
        </pc:sp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32:15.427" v="210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76ADC3DE-C439-BF57-15B9-156EF7184642}" dt="2024-05-26T11:32:15.427" v="210" actId="20577"/>
          <ac:spMkLst>
            <pc:docMk/>
            <pc:sldMk cId="2990509004" sldId="275"/>
            <ac:spMk id="2" creationId="{529994C0-B6AF-32CF-7241-CFF60B334E5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3" creationId="{E75ADE42-166A-3FA0-E537-F339C87F5D4B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28:03.830" v="130"/>
          <ac:spMkLst>
            <pc:docMk/>
            <pc:sldMk cId="2990509004" sldId="275"/>
            <ac:spMk id="4" creationId="{71D03964-EE31-655B-5051-658055120D4E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29" creationId="{1C054FC3-922A-EC40-AC25-A59AF5378B18}"/>
          </ac:grpSpMkLst>
        </pc:grp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7" creationId="{BA7C2670-8081-9C42-82A1-23BBFAEAAABC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0:37:21.853" v="204" actId="20577"/>
        <pc:sldMkLst>
          <pc:docMk/>
          <pc:sldMk cId="3025494340" sldId="276"/>
        </pc:sldMkLst>
        <pc:spChg chg="del mod">
          <ac:chgData name="Stefan Mladenovic" userId="S::stefanm.ladenovic@elfak.rs::d9b02f86-2f20-4e98-a60a-f49f09383daf" providerId="AD" clId="Web-{76ADC3DE-C439-BF57-15B9-156EF7184642}" dt="2024-05-26T10:35:50.349" v="169"/>
          <ac:spMkLst>
            <pc:docMk/>
            <pc:sldMk cId="3025494340" sldId="276"/>
            <ac:spMk id="2" creationId="{40D0017A-4687-C3FC-63E9-2D93D418D6F4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08.301" v="162"/>
          <ac:spMkLst>
            <pc:docMk/>
            <pc:sldMk cId="3025494340" sldId="276"/>
            <ac:spMk id="3" creationId="{4E72ADE9-3124-D3C1-99C6-05108802FCE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18.988" v="163"/>
          <ac:spMkLst>
            <pc:docMk/>
            <pc:sldMk cId="3025494340" sldId="276"/>
            <ac:spMk id="4" creationId="{DF395ED8-B400-BF0F-D452-5F16D993EE9F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4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55" creationId="{DCBCC774-6F92-4802-3190-42C1E6003DFC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75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7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8" creationId="{6033210D-E0E5-F6D0-987F-905BB48D6CB8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94" creationId="{C7F2E4D6-EF46-1C43-8F3E-3620C3C83F36}"/>
          </ac:spMkLst>
        </pc:spChg>
        <pc:spChg chg="add mod">
          <ac:chgData name="Stefan Mladenovic" userId="S::stefanm.ladenovic@elfak.rs::d9b02f86-2f20-4e98-a60a-f49f09383daf" providerId="AD" clId="Web-{76ADC3DE-C439-BF57-15B9-156EF7184642}" dt="2024-05-26T10:37:21.853" v="204" actId="20577"/>
          <ac:spMkLst>
            <pc:docMk/>
            <pc:sldMk cId="3025494340" sldId="276"/>
            <ac:spMk id="95" creationId="{E743A41B-2472-5C54-B380-44EE6EE4FC3E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1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42" creationId="{26C321DA-1EDE-3E4B-8B73-6477B2C6D046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5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77" creationId="{05ADD15B-C747-D340-BF8A-A1DD2A6A9324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5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9" creationId="{0D40C408-1C95-CC45-87A7-61CE8B1F9362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2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6" creationId="{0D40C408-1C95-CC45-87A7-61CE8B1F9362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10:36:26.772" v="175" actId="1076"/>
          <ac:picMkLst>
            <pc:docMk/>
            <pc:sldMk cId="3025494340" sldId="276"/>
            <ac:picMk id="5" creationId="{AD8A7DB3-3421-79DF-BC79-C3B1B8AB9691}"/>
          </ac:picMkLst>
        </pc:picChg>
        <pc:picChg chg="add mod ord">
          <ac:chgData name="Stefan Mladenovic" userId="S::stefanm.ladenovic@elfak.rs::d9b02f86-2f20-4e98-a60a-f49f09383daf" providerId="AD" clId="Web-{76ADC3DE-C439-BF57-15B9-156EF7184642}" dt="2024-05-26T10:36:40.382" v="180" actId="1076"/>
          <ac:picMkLst>
            <pc:docMk/>
            <pc:sldMk cId="3025494340" sldId="276"/>
            <ac:picMk id="6" creationId="{7B8CCDBC-4E96-8F95-0AE4-C13CA3C50E44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10:36:32.366" v="177" actId="1076"/>
          <ac:picMkLst>
            <pc:docMk/>
            <pc:sldMk cId="3025494340" sldId="276"/>
            <ac:picMk id="7" creationId="{48F227E1-F2C4-CBCA-6F6E-AC4FC40A78C7}"/>
          </ac:picMkLst>
        </pc:pic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3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51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7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83" creationId="{1FE039F1-6D47-C642-B506-452A83B0AB11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86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90" creationId="{BF3CF3DF-4809-5B42-9F22-981391379297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7" creationId="{BF3CF3DF-4809-5B42-9F22-981391379297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51:04.650" v="255" actId="20577"/>
        <pc:sldMkLst>
          <pc:docMk/>
          <pc:sldMk cId="3899232053" sldId="277"/>
        </pc:sldMkLst>
        <pc:spChg chg="mo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" creationId="{83ACD9E1-8E33-82FC-4419-B1E779A5F458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1:51:04.650" v="255" actId="20577"/>
          <ac:spMkLst>
            <pc:docMk/>
            <pc:sldMk cId="3899232053" sldId="277"/>
            <ac:spMk id="3" creationId="{2E49BA45-4174-5884-7C6E-E39263BB4B2E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1:40:42.466" v="240"/>
          <ac:spMkLst>
            <pc:docMk/>
            <pc:sldMk cId="3899232053" sldId="277"/>
            <ac:spMk id="4" creationId="{14141499-8335-CFBD-95AB-3DAAD0B4E893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75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29" creationId="{A6B8E30F-B99D-4646-9EF5-E882312911A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5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79" creationId="{75BEF7CB-BB00-3345-8542-8F0FAFE1C48B}"/>
          </ac:grpSpMkLst>
        </pc:grp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7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7" creationId="{BA7C2670-8081-9C42-82A1-23BBFAEAAABC}"/>
          </ac:cxnSpMkLst>
        </pc:cxnChg>
      </pc:sldChg>
    </pc:docChg>
  </pc:docChgLst>
  <pc:docChgLst>
    <pc:chgData name="Stefan Mladenovic" userId="S::stefanm.ladenovic@elfak.rs::d9b02f86-2f20-4e98-a60a-f49f09383daf" providerId="AD" clId="Web-{91ECBDB8-25E3-6CF9-208D-16DDCE837C41}"/>
    <pc:docChg chg="modSld">
      <pc:chgData name="Stefan Mladenovic" userId="S::stefanm.ladenovic@elfak.rs::d9b02f86-2f20-4e98-a60a-f49f09383daf" providerId="AD" clId="Web-{91ECBDB8-25E3-6CF9-208D-16DDCE837C41}" dt="2024-09-29T11:24:18.377" v="12" actId="20577"/>
      <pc:docMkLst>
        <pc:docMk/>
      </pc:docMkLst>
      <pc:sldChg chg="modSp">
        <pc:chgData name="Stefan Mladenovic" userId="S::stefanm.ladenovic@elfak.rs::d9b02f86-2f20-4e98-a60a-f49f09383daf" providerId="AD" clId="Web-{91ECBDB8-25E3-6CF9-208D-16DDCE837C41}" dt="2024-09-29T10:18:52.480" v="6" actId="20577"/>
        <pc:sldMkLst>
          <pc:docMk/>
          <pc:sldMk cId="497298109" sldId="284"/>
        </pc:sldMkLst>
        <pc:spChg chg="mod">
          <ac:chgData name="Stefan Mladenovic" userId="S::stefanm.ladenovic@elfak.rs::d9b02f86-2f20-4e98-a60a-f49f09383daf" providerId="AD" clId="Web-{91ECBDB8-25E3-6CF9-208D-16DDCE837C41}" dt="2024-09-29T10:18:52.480" v="6" actId="20577"/>
          <ac:spMkLst>
            <pc:docMk/>
            <pc:sldMk cId="497298109" sldId="284"/>
            <ac:spMk id="3" creationId="{E71FF7C0-E0F4-6F69-1C18-15368BCCB5BA}"/>
          </ac:spMkLst>
        </pc:spChg>
      </pc:sldChg>
      <pc:sldChg chg="modSp">
        <pc:chgData name="Stefan Mladenovic" userId="S::stefanm.ladenovic@elfak.rs::d9b02f86-2f20-4e98-a60a-f49f09383daf" providerId="AD" clId="Web-{91ECBDB8-25E3-6CF9-208D-16DDCE837C41}" dt="2024-09-29T09:11:21.983" v="0" actId="20577"/>
        <pc:sldMkLst>
          <pc:docMk/>
          <pc:sldMk cId="4098236742" sldId="293"/>
        </pc:sldMkLst>
        <pc:spChg chg="mod">
          <ac:chgData name="Stefan Mladenovic" userId="S::stefanm.ladenovic@elfak.rs::d9b02f86-2f20-4e98-a60a-f49f09383daf" providerId="AD" clId="Web-{91ECBDB8-25E3-6CF9-208D-16DDCE837C41}" dt="2024-09-29T09:11:21.983" v="0" actId="20577"/>
          <ac:spMkLst>
            <pc:docMk/>
            <pc:sldMk cId="4098236742" sldId="293"/>
            <ac:spMk id="4" creationId="{4BBCA1E5-6DEC-97F0-9C0A-C33F047FA205}"/>
          </ac:spMkLst>
        </pc:spChg>
      </pc:sldChg>
      <pc:sldChg chg="modSp">
        <pc:chgData name="Stefan Mladenovic" userId="S::stefanm.ladenovic@elfak.rs::d9b02f86-2f20-4e98-a60a-f49f09383daf" providerId="AD" clId="Web-{91ECBDB8-25E3-6CF9-208D-16DDCE837C41}" dt="2024-09-29T11:24:18.377" v="12" actId="20577"/>
        <pc:sldMkLst>
          <pc:docMk/>
          <pc:sldMk cId="3713107358" sldId="295"/>
        </pc:sldMkLst>
        <pc:spChg chg="mod">
          <ac:chgData name="Stefan Mladenovic" userId="S::stefanm.ladenovic@elfak.rs::d9b02f86-2f20-4e98-a60a-f49f09383daf" providerId="AD" clId="Web-{91ECBDB8-25E3-6CF9-208D-16DDCE837C41}" dt="2024-09-29T11:23:59.893" v="9" actId="20577"/>
          <ac:spMkLst>
            <pc:docMk/>
            <pc:sldMk cId="3713107358" sldId="295"/>
            <ac:spMk id="2" creationId="{DEFCCBF9-E035-A8A6-3B21-DE8CDD84644B}"/>
          </ac:spMkLst>
        </pc:spChg>
        <pc:spChg chg="mod">
          <ac:chgData name="Stefan Mladenovic" userId="S::stefanm.ladenovic@elfak.rs::d9b02f86-2f20-4e98-a60a-f49f09383daf" providerId="AD" clId="Web-{91ECBDB8-25E3-6CF9-208D-16DDCE837C41}" dt="2024-09-29T11:24:18.377" v="12" actId="20577"/>
          <ac:spMkLst>
            <pc:docMk/>
            <pc:sldMk cId="3713107358" sldId="295"/>
            <ac:spMk id="3" creationId="{6EFC380C-3480-0C80-FD6B-71A04AA39C9E}"/>
          </ac:spMkLst>
        </pc:spChg>
      </pc:sldChg>
    </pc:docChg>
  </pc:docChgLst>
  <pc:docChgLst>
    <pc:chgData name="Stefan Mladenovic" userId="S::stefanm.ladenovic@elfak.rs::d9b02f86-2f20-4e98-a60a-f49f09383daf" providerId="AD" clId="Web-{CB68C54F-3DD1-24DB-19BA-1501203E5EEE}"/>
    <pc:docChg chg="modSld">
      <pc:chgData name="Stefan Mladenovic" userId="S::stefanm.ladenovic@elfak.rs::d9b02f86-2f20-4e98-a60a-f49f09383daf" providerId="AD" clId="Web-{CB68C54F-3DD1-24DB-19BA-1501203E5EEE}" dt="2024-09-28T16:52:28.833" v="0" actId="14100"/>
      <pc:docMkLst>
        <pc:docMk/>
      </pc:docMkLst>
      <pc:sldChg chg="modSp">
        <pc:chgData name="Stefan Mladenovic" userId="S::stefanm.ladenovic@elfak.rs::d9b02f86-2f20-4e98-a60a-f49f09383daf" providerId="AD" clId="Web-{CB68C54F-3DD1-24DB-19BA-1501203E5EEE}" dt="2024-09-28T16:52:28.833" v="0" actId="14100"/>
        <pc:sldMkLst>
          <pc:docMk/>
          <pc:sldMk cId="497298109" sldId="284"/>
        </pc:sldMkLst>
        <pc:spChg chg="mod">
          <ac:chgData name="Stefan Mladenovic" userId="S::stefanm.ladenovic@elfak.rs::d9b02f86-2f20-4e98-a60a-f49f09383daf" providerId="AD" clId="Web-{CB68C54F-3DD1-24DB-19BA-1501203E5EEE}" dt="2024-09-28T16:52:28.833" v="0" actId="14100"/>
          <ac:spMkLst>
            <pc:docMk/>
            <pc:sldMk cId="497298109" sldId="284"/>
            <ac:spMk id="2" creationId="{F949A410-5D94-7416-CC3A-3C71D53F12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8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945370" y="1998749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sr-Latn-RS" sz="3200" b="0" dirty="0">
                <a:ea typeface="+mj-lt"/>
                <a:cs typeface="+mj-lt"/>
              </a:rPr>
              <a:t>Optimizacija upita kod MS SQL baza podataka</a:t>
            </a:r>
            <a:endParaRPr lang="sr-Latn-RS" dirty="0">
              <a:ea typeface="+mj-lt"/>
              <a:cs typeface="+mj-l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803751" y="5250857"/>
            <a:ext cx="2959915" cy="1547748"/>
          </a:xfrm>
        </p:spPr>
        <p:txBody>
          <a:bodyPr>
            <a:normAutofit/>
          </a:bodyPr>
          <a:lstStyle/>
          <a:p>
            <a:endParaRPr lang="sr-Latn-RS" sz="1800"/>
          </a:p>
          <a:p>
            <a:endParaRPr lang="sr-Latn-RS" sz="1800">
              <a:ea typeface="+mn-lt"/>
              <a:cs typeface="+mn-lt"/>
            </a:endParaRPr>
          </a:p>
          <a:p>
            <a:r>
              <a:rPr lang="sr-Latn-RS" sz="1800" dirty="0"/>
              <a:t>Student:</a:t>
            </a:r>
            <a:br>
              <a:rPr lang="sr-Latn-RS" sz="1800">
                <a:ea typeface="+mn-lt"/>
                <a:cs typeface="+mn-lt"/>
              </a:rPr>
            </a:br>
            <a:r>
              <a:rPr lang="sr-Latn-RS" sz="1800" dirty="0">
                <a:ea typeface="+mn-lt"/>
                <a:cs typeface="+mn-lt"/>
              </a:rPr>
              <a:t>Stefan Mladenović 1694 </a:t>
            </a:r>
            <a:endParaRPr lang="sr-Latn-RS" sz="1800" dirty="0"/>
          </a:p>
          <a:p>
            <a:endParaRPr lang="sr-Latn-RS" sz="1800"/>
          </a:p>
          <a:p>
            <a:endParaRPr lang="sr-Latn-RS" sz="1800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9036DF01-6B17-4A3B-7641-FEC3D94C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6" r="29776" b="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dnaslov 2">
            <a:extLst>
              <a:ext uri="{FF2B5EF4-FFF2-40B4-BE49-F238E27FC236}">
                <a16:creationId xmlns:a16="http://schemas.microsoft.com/office/drawing/2014/main" id="{3D3CC662-5C8C-CE01-BF1B-7C77490D804D}"/>
              </a:ext>
            </a:extLst>
          </p:cNvPr>
          <p:cNvSpPr txBox="1">
            <a:spLocks/>
          </p:cNvSpPr>
          <p:nvPr/>
        </p:nvSpPr>
        <p:spPr>
          <a:xfrm>
            <a:off x="4734912" y="5246020"/>
            <a:ext cx="3867059" cy="188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1800"/>
          </a:p>
          <a:p>
            <a:endParaRPr lang="sr-Latn-RS" sz="1800">
              <a:ea typeface="+mn-lt"/>
              <a:cs typeface="+mn-lt"/>
            </a:endParaRPr>
          </a:p>
          <a:p>
            <a:r>
              <a:rPr lang="sr-Latn-RS" sz="1800">
                <a:ea typeface="+mn-lt"/>
                <a:cs typeface="+mn-lt"/>
              </a:rPr>
              <a:t>Mentor:</a:t>
            </a:r>
            <a:r>
              <a:rPr lang="sr-Latn-RS" sz="1800">
                <a:solidFill>
                  <a:srgbClr val="0D0D0D"/>
                </a:solidFill>
                <a:ea typeface="+mn-lt"/>
                <a:cs typeface="+mn-lt"/>
              </a:rPr>
              <a:t> </a:t>
            </a:r>
            <a:br>
              <a:rPr lang="sr-Latn-RS" sz="1800">
                <a:ea typeface="+mn-lt"/>
                <a:cs typeface="+mn-lt"/>
              </a:rPr>
            </a:br>
            <a:r>
              <a:rPr lang="sr-Latn-RS" sz="1800">
                <a:solidFill>
                  <a:srgbClr val="0D0D0D"/>
                </a:solidFill>
                <a:ea typeface="+mn-lt"/>
                <a:cs typeface="+mn-lt"/>
              </a:rPr>
              <a:t>Prof. dr Aleksandar Stanimirović</a:t>
            </a:r>
            <a:endParaRPr lang="sr-Latn-RS" sz="1800"/>
          </a:p>
          <a:p>
            <a:pPr algn="r"/>
            <a:endParaRPr lang="sr-Latn-RS" sz="1800"/>
          </a:p>
          <a:p>
            <a:endParaRPr lang="sr-Latn-RS" sz="1800"/>
          </a:p>
          <a:p>
            <a:endParaRPr lang="sr-Latn-RS" sz="180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Čuvar mesta za sadržaj 4" descr="Slika na kojoj se nalazi tekst, snimak ekrana, softver, broj&#10;&#10;Opis je automatski generisan">
            <a:extLst>
              <a:ext uri="{FF2B5EF4-FFF2-40B4-BE49-F238E27FC236}">
                <a16:creationId xmlns:a16="http://schemas.microsoft.com/office/drawing/2014/main" id="{1BDC9282-F236-1822-4E87-7C099CD3C8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57095" y="464605"/>
            <a:ext cx="6869932" cy="5219652"/>
          </a:xfrm>
        </p:spPr>
      </p:pic>
    </p:spTree>
    <p:extLst>
      <p:ext uri="{BB962C8B-B14F-4D97-AF65-F5344CB8AC3E}">
        <p14:creationId xmlns:p14="http://schemas.microsoft.com/office/powerpoint/2010/main" val="16966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B0963F-43B7-8825-AC88-0C6D6C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09193"/>
            <a:ext cx="7335835" cy="1268984"/>
          </a:xfrm>
        </p:spPr>
        <p:txBody>
          <a:bodyPr>
            <a:normAutofit/>
          </a:bodyPr>
          <a:lstStyle/>
          <a:p>
            <a:r>
              <a:rPr lang="sr-Latn-RS" sz="3600" b="0" err="1">
                <a:ea typeface="+mj-lt"/>
                <a:cs typeface="+mj-lt"/>
              </a:rPr>
              <a:t>Particionisanje</a:t>
            </a:r>
            <a:endParaRPr lang="sr-Latn-RS" sz="3600" err="1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4BC52F2-73C9-6C5E-867D-FF651CB2BA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Šta je </a:t>
            </a:r>
            <a:r>
              <a:rPr lang="sr-Latn-RS" sz="1600" err="1">
                <a:ea typeface="+mn-lt"/>
                <a:cs typeface="+mn-lt"/>
              </a:rPr>
              <a:t>particionisanje</a:t>
            </a:r>
            <a:r>
              <a:rPr lang="sr-Latn-RS" sz="1600" dirty="0">
                <a:ea typeface="+mn-lt"/>
                <a:cs typeface="+mn-lt"/>
              </a:rPr>
              <a:t>?</a:t>
            </a:r>
            <a:endParaRPr lang="sr-Latn-RS" sz="1600"/>
          </a:p>
          <a:p>
            <a:r>
              <a:rPr lang="sr-Latn-RS" sz="1600" err="1">
                <a:ea typeface="+mn-lt"/>
                <a:cs typeface="+mn-lt"/>
              </a:rPr>
              <a:t>Particionisanje</a:t>
            </a:r>
            <a:r>
              <a:rPr lang="sr-Latn-RS" sz="1600" dirty="0">
                <a:ea typeface="+mn-lt"/>
                <a:cs typeface="+mn-lt"/>
              </a:rPr>
              <a:t> je tehnika razdvajanja velikih tabela na manje, upravljive delove (particije) radi lakšeg i efikasnijeg upravljanja podacima.</a:t>
            </a:r>
          </a:p>
          <a:p>
            <a:endParaRPr lang="sr-Latn-RS" sz="1600" dirty="0"/>
          </a:p>
          <a:p>
            <a:pPr marL="0" indent="0">
              <a:buNone/>
            </a:pPr>
            <a:r>
              <a:rPr lang="sr-Latn-RS" sz="1600" dirty="0"/>
              <a:t>Prednosti </a:t>
            </a:r>
            <a:r>
              <a:rPr lang="sr-Latn-RS" sz="1600" dirty="0" err="1"/>
              <a:t>particionisanja</a:t>
            </a:r>
            <a:r>
              <a:rPr lang="sr-Latn-RS" sz="1600" dirty="0"/>
              <a:t>:</a:t>
            </a:r>
          </a:p>
          <a:p>
            <a:pPr marL="285750" indent="-285750"/>
            <a:r>
              <a:rPr lang="sr-Latn-RS" sz="1600">
                <a:ea typeface="+mn-lt"/>
                <a:cs typeface="+mn-lt"/>
              </a:rPr>
              <a:t>Poboljšane performanse</a:t>
            </a:r>
            <a:endParaRPr lang="sr-Latn-RS"/>
          </a:p>
          <a:p>
            <a:pPr marL="285750" indent="-285750"/>
            <a:r>
              <a:rPr lang="sr-Latn-RS" sz="1600" dirty="0">
                <a:ea typeface="+mn-lt"/>
                <a:cs typeface="+mn-lt"/>
              </a:rPr>
              <a:t>Smanjenje opterećenja</a:t>
            </a:r>
          </a:p>
          <a:p>
            <a:pPr marL="285750" indent="-285750"/>
            <a:r>
              <a:rPr lang="sr-Latn-RS" sz="1600">
                <a:ea typeface="+mn-lt"/>
                <a:cs typeface="+mn-lt"/>
              </a:rPr>
              <a:t>Skalabilnost</a:t>
            </a:r>
            <a:endParaRPr lang="sr-Latn-RS"/>
          </a:p>
        </p:txBody>
      </p:sp>
      <p:pic>
        <p:nvPicPr>
          <p:cNvPr id="8" name="Čuvar mesta za sadržaj 7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64ABE037-C170-5336-79F2-4BA24C1229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1105" y="302780"/>
            <a:ext cx="3267771" cy="3609204"/>
          </a:xfrm>
        </p:spPr>
      </p:pic>
      <p:pic>
        <p:nvPicPr>
          <p:cNvPr id="9" name="Slika 8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73886C25-2BDC-CE0B-43CC-D13FB946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62" y="3907922"/>
            <a:ext cx="3281944" cy="21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3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42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6AED30F8-A30D-5CC1-F1C8-B605CE63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94" y="656481"/>
            <a:ext cx="10855937" cy="1691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Privremene tabele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03EF794-3D99-322E-61DE-D054714E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6650" y="4388101"/>
            <a:ext cx="4025900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Privremene tabele se koriste za smeštanje privremenih rezultata tokom izvršenja SQL upita.</a:t>
            </a:r>
          </a:p>
        </p:txBody>
      </p:sp>
      <p:pic>
        <p:nvPicPr>
          <p:cNvPr id="8" name="Čuvar mesta za sadržaj 7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37E6D324-458A-8414-4A1E-9D4D7466C8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4223" y="1783512"/>
            <a:ext cx="8205696" cy="2953755"/>
          </a:xfrm>
          <a:prstGeom prst="rect">
            <a:avLst/>
          </a:prstGeom>
        </p:spPr>
      </p:pic>
      <p:cxnSp>
        <p:nvCxnSpPr>
          <p:cNvPr id="67" name="Straight Connector 5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5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4A16D3-CAA8-7F0D-1FE8-8F61319A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47678"/>
            <a:ext cx="7335835" cy="1268984"/>
          </a:xfrm>
        </p:spPr>
        <p:txBody>
          <a:bodyPr>
            <a:normAutofit/>
          </a:bodyPr>
          <a:lstStyle/>
          <a:p>
            <a:r>
              <a:rPr lang="sr-Latn-RS" sz="3600" b="0" dirty="0">
                <a:ea typeface="+mj-lt"/>
                <a:cs typeface="+mj-lt"/>
              </a:rPr>
              <a:t>Heuristička optimizacija</a:t>
            </a:r>
            <a:endParaRPr lang="sr-Latn-RS" sz="360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4200C31-C8A0-F257-130C-4ED1DE1AB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611452"/>
            <a:ext cx="8649269" cy="3395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Heuristička optimizacija je skup pravila i algoritama koji SQL Server koristi za brzo pronalaženje efikasnog plana izvršenja upita.</a:t>
            </a:r>
            <a:endParaRPr lang="sr-Latn-RS"/>
          </a:p>
          <a:p>
            <a:pPr marL="0" indent="0">
              <a:buNone/>
            </a:pPr>
            <a:endParaRPr lang="sr-Latn-R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sr-Latn-RS" sz="1600">
                <a:ea typeface="+mn-lt"/>
                <a:cs typeface="+mn-lt"/>
              </a:rPr>
              <a:t>Ključne metode heurističke optimizacije:</a:t>
            </a:r>
          </a:p>
          <a:p>
            <a:r>
              <a:rPr lang="sr-Latn-RS" sz="1600" dirty="0">
                <a:ea typeface="+mn-lt"/>
                <a:cs typeface="+mn-lt"/>
              </a:rPr>
              <a:t>Procena troškova</a:t>
            </a:r>
          </a:p>
          <a:p>
            <a:r>
              <a:rPr lang="sr-Latn-RS" sz="1600" dirty="0">
                <a:ea typeface="+mn-lt"/>
                <a:cs typeface="+mn-lt"/>
              </a:rPr>
              <a:t>Redosled spajanja tabela</a:t>
            </a:r>
          </a:p>
          <a:p>
            <a:r>
              <a:rPr lang="sr-Latn-RS" sz="1600" dirty="0">
                <a:ea typeface="+mn-lt"/>
                <a:cs typeface="+mn-lt"/>
              </a:rPr>
              <a:t>Preuređenje upita</a:t>
            </a:r>
          </a:p>
          <a:p>
            <a:r>
              <a:rPr lang="sr-Latn-RS" sz="1600" dirty="0">
                <a:ea typeface="+mn-lt"/>
                <a:cs typeface="+mn-lt"/>
              </a:rPr>
              <a:t>Selekcija indeksa</a:t>
            </a:r>
          </a:p>
        </p:txBody>
      </p:sp>
    </p:spTree>
    <p:extLst>
      <p:ext uri="{BB962C8B-B14F-4D97-AF65-F5344CB8AC3E}">
        <p14:creationId xmlns:p14="http://schemas.microsoft.com/office/powerpoint/2010/main" val="425618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4C324-1219-B592-3066-129EED5D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0" dirty="0">
                <a:ea typeface="+mj-lt"/>
                <a:cs typeface="+mj-lt"/>
              </a:rPr>
              <a:t>Statistika</a:t>
            </a:r>
            <a:endParaRPr lang="sr-Latn-RS" sz="3600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FE6BD69-9785-20C7-77F2-C6B2CC6AF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711649"/>
            <a:ext cx="5239512" cy="3793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Statistika pruža informacije o distribuciji podataka u tabelama i indeksima, omogućavajući </a:t>
            </a:r>
            <a:r>
              <a:rPr lang="sr-Latn-RS" sz="1600" err="1">
                <a:ea typeface="+mn-lt"/>
                <a:cs typeface="+mn-lt"/>
              </a:rPr>
              <a:t>optimizatoru</a:t>
            </a:r>
            <a:r>
              <a:rPr lang="sr-Latn-RS" sz="1600" dirty="0">
                <a:ea typeface="+mn-lt"/>
                <a:cs typeface="+mn-lt"/>
              </a:rPr>
              <a:t> da odabere najefikasniji plan izvršenja.</a:t>
            </a:r>
            <a:endParaRPr lang="sr-Latn-RS"/>
          </a:p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Sadrži podatke o broju redova, rasponu vrednosti, učestalosti i raznolikosti podataka.</a:t>
            </a:r>
          </a:p>
          <a:p>
            <a:pPr>
              <a:buNone/>
            </a:pPr>
            <a:endParaRPr lang="sr-Latn-RS" sz="1600" dirty="0">
              <a:ea typeface="+mn-lt"/>
              <a:cs typeface="+mn-lt"/>
            </a:endParaRPr>
          </a:p>
          <a:p>
            <a:pPr>
              <a:buNone/>
            </a:pPr>
            <a:r>
              <a:rPr lang="sr-Latn-RS" sz="1600">
                <a:ea typeface="+mn-lt"/>
                <a:cs typeface="+mn-lt"/>
              </a:rPr>
              <a:t>Komponente statistike: </a:t>
            </a:r>
            <a:endParaRPr lang="sr-Latn-RS"/>
          </a:p>
          <a:p>
            <a:r>
              <a:rPr lang="sr-Latn-RS" sz="1600">
                <a:ea typeface="+mn-lt"/>
                <a:cs typeface="+mn-lt"/>
              </a:rPr>
              <a:t>Histogram </a:t>
            </a:r>
            <a:endParaRPr lang="sr-Latn-RS"/>
          </a:p>
          <a:p>
            <a:r>
              <a:rPr lang="sr-Latn-RS" sz="1600" err="1">
                <a:ea typeface="+mn-lt"/>
                <a:cs typeface="+mn-lt"/>
              </a:rPr>
              <a:t>Density</a:t>
            </a:r>
            <a:r>
              <a:rPr lang="sr-Latn-RS" sz="1600">
                <a:ea typeface="+mn-lt"/>
                <a:cs typeface="+mn-lt"/>
              </a:rPr>
              <a:t> </a:t>
            </a:r>
            <a:r>
              <a:rPr lang="sr-Latn-RS" sz="1600" err="1">
                <a:ea typeface="+mn-lt"/>
                <a:cs typeface="+mn-lt"/>
              </a:rPr>
              <a:t>Vector</a:t>
            </a:r>
            <a:r>
              <a:rPr lang="sr-Latn-RS" sz="1600">
                <a:ea typeface="+mn-lt"/>
                <a:cs typeface="+mn-lt"/>
              </a:rPr>
              <a:t> </a:t>
            </a:r>
            <a:endParaRPr lang="sr-Latn-RS"/>
          </a:p>
        </p:txBody>
      </p:sp>
      <p:pic>
        <p:nvPicPr>
          <p:cNvPr id="5" name="Čuvar mesta za sadržaj 4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016B4546-2735-8F8D-5947-CBE2D5A64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416" y="1030569"/>
            <a:ext cx="5417655" cy="4804835"/>
          </a:xfrm>
        </p:spPr>
      </p:pic>
    </p:spTree>
    <p:extLst>
      <p:ext uri="{BB962C8B-B14F-4D97-AF65-F5344CB8AC3E}">
        <p14:creationId xmlns:p14="http://schemas.microsoft.com/office/powerpoint/2010/main" val="417645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EA150A3-02E6-9186-388C-418095B7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Inteligentna</a:t>
            </a:r>
            <a:r>
              <a:rPr lang="en-US" sz="2600" dirty="0"/>
              <a:t> </a:t>
            </a:r>
            <a:r>
              <a:rPr lang="en-US" sz="2600" dirty="0" err="1"/>
              <a:t>obrada</a:t>
            </a:r>
            <a:r>
              <a:rPr lang="en-US" sz="2600" dirty="0"/>
              <a:t> </a:t>
            </a:r>
            <a:r>
              <a:rPr lang="en-US" sz="2600" dirty="0" err="1"/>
              <a:t>upita</a:t>
            </a:r>
            <a:r>
              <a:rPr lang="en-US" sz="2600" dirty="0"/>
              <a:t> (Intelligent Query Processing - IQP) </a:t>
            </a:r>
          </a:p>
        </p:txBody>
      </p:sp>
      <p:grpSp>
        <p:nvGrpSpPr>
          <p:cNvPr id="56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lika 4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B4D6F6FC-A19E-9306-2CFC-4E69A8B0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8" y="1307176"/>
            <a:ext cx="7057214" cy="424322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41E7C602-55CE-426A-A11A-2B03549B1D97}"/>
              </a:ext>
            </a:extLst>
          </p:cNvPr>
          <p:cNvSpPr txBox="1"/>
          <p:nvPr/>
        </p:nvSpPr>
        <p:spPr>
          <a:xfrm>
            <a:off x="682998" y="1904698"/>
            <a:ext cx="408842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600" dirty="0">
                <a:ea typeface="+mn-lt"/>
                <a:cs typeface="+mn-lt"/>
              </a:rPr>
              <a:t>Komponente IQP</a:t>
            </a:r>
          </a:p>
          <a:p>
            <a:endParaRPr lang="sr-Latn-R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Adaptivni spojevi</a:t>
            </a:r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Preplitano izvršenje</a:t>
            </a:r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Povratna informacija o dodeli memorije</a:t>
            </a:r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Odložena kompilacija promenljivih tabela </a:t>
            </a:r>
          </a:p>
          <a:p>
            <a:pPr marL="285750" indent="-285750">
              <a:buFont typeface="Arial"/>
              <a:buChar char="•"/>
            </a:pPr>
            <a:r>
              <a:rPr lang="sr-Latn-RS" sz="1600" dirty="0" err="1">
                <a:ea typeface="+mn-lt"/>
                <a:cs typeface="+mn-lt"/>
              </a:rPr>
              <a:t>Batch</a:t>
            </a:r>
            <a:r>
              <a:rPr lang="sr-Latn-RS" sz="1600" dirty="0">
                <a:ea typeface="+mn-lt"/>
                <a:cs typeface="+mn-lt"/>
              </a:rPr>
              <a:t> mode on </a:t>
            </a:r>
            <a:r>
              <a:rPr lang="sr-Latn-RS" sz="1600" dirty="0" err="1">
                <a:ea typeface="+mn-lt"/>
                <a:cs typeface="+mn-lt"/>
              </a:rPr>
              <a:t>rowstore</a:t>
            </a:r>
            <a:endParaRPr lang="sr-Latn-R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1608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E1A322-6551-5EA3-2570-4FCFE2EC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0" dirty="0">
                <a:ea typeface="+mj-lt"/>
                <a:cs typeface="+mj-lt"/>
              </a:rPr>
              <a:t>Automatsko podešavanje</a:t>
            </a:r>
            <a:endParaRPr lang="sr-Latn-RS" sz="3600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62170DC-05E4-62AB-3743-7512FC4C0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Automatsko podešavanje je funkcionalnost SQL Servera koja prepoznaje potencijalne probleme u performansama upita i automatski primenjuje preporuke za poboljšanje.</a:t>
            </a:r>
          </a:p>
          <a:p>
            <a:pPr marL="0" indent="0">
              <a:buNone/>
            </a:pPr>
            <a:endParaRPr lang="sr-Latn-RS" sz="1600" dirty="0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8E2D78E3-9811-7621-B260-F22FD5FC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6187" y="2365755"/>
            <a:ext cx="5671086" cy="33954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Ključne mogućnosti automatskog podešavanja:</a:t>
            </a:r>
          </a:p>
          <a:p>
            <a:r>
              <a:rPr lang="sr-Latn-RS" sz="1600" dirty="0">
                <a:ea typeface="+mn-lt"/>
                <a:cs typeface="+mn-lt"/>
              </a:rPr>
              <a:t>Automatsko ispravljanje planova </a:t>
            </a:r>
          </a:p>
          <a:p>
            <a:r>
              <a:rPr lang="sr-Latn-RS" sz="1600" dirty="0">
                <a:ea typeface="+mn-lt"/>
                <a:cs typeface="+mn-lt"/>
              </a:rPr>
              <a:t>Automatsko upravljanje indeksima 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27218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1E9392-F6E8-7A8B-1151-B3C74D5E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b="0" dirty="0">
                <a:ea typeface="+mj-lt"/>
                <a:cs typeface="+mj-lt"/>
              </a:rPr>
              <a:t>SQL Server </a:t>
            </a:r>
            <a:r>
              <a:rPr lang="sr-Latn-RS" sz="3600" b="0" err="1">
                <a:ea typeface="+mj-lt"/>
                <a:cs typeface="+mj-lt"/>
              </a:rPr>
              <a:t>Profiler</a:t>
            </a:r>
            <a:endParaRPr lang="sr-Latn-RS" err="1">
              <a:ea typeface="+mj-lt"/>
              <a:cs typeface="+mj-l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1A8C84F-7750-7F16-FD8D-E63FFCEC5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SQL Server </a:t>
            </a:r>
            <a:r>
              <a:rPr lang="sr-Latn-RS" sz="1600" dirty="0" err="1">
                <a:ea typeface="+mn-lt"/>
                <a:cs typeface="+mn-lt"/>
              </a:rPr>
              <a:t>Profiler</a:t>
            </a:r>
            <a:r>
              <a:rPr lang="sr-Latn-RS" sz="1600" dirty="0">
                <a:ea typeface="+mn-lt"/>
                <a:cs typeface="+mn-lt"/>
              </a:rPr>
              <a:t> je alat za praćenje koji Microsoft pruža od verzije SQL Server 2000. Koristi se za praćenje aktivnosti i operacija izvršenih na određenoj SQL Server bazi podataka.</a:t>
            </a:r>
            <a:endParaRPr lang="sr-Latn-RS" sz="1600" dirty="0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4BBCA1E5-6DEC-97F0-9C0A-C33F047FA2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/>
              <a:t>SQL Server </a:t>
            </a:r>
            <a:r>
              <a:rPr lang="sr-Latn-RS" sz="1600" dirty="0" err="1"/>
              <a:t>Profiler</a:t>
            </a:r>
            <a:r>
              <a:rPr lang="sr-Latn-RS" sz="1600" dirty="0"/>
              <a:t> se koristi za aktivnosti kao što su: </a:t>
            </a:r>
            <a:endParaRPr lang="sr-Latn-RS"/>
          </a:p>
          <a:p>
            <a:r>
              <a:rPr lang="sr-Latn-RS" sz="1600" dirty="0"/>
              <a:t>Pronalaženje i dijagnostikovanje upita koji se izvršavaju sporo. </a:t>
            </a:r>
          </a:p>
          <a:p>
            <a:r>
              <a:rPr lang="sr-Latn-RS" sz="1600" dirty="0"/>
              <a:t>Praćenje performansi SQL Server-a radi optimizacije opterećenja.</a:t>
            </a:r>
          </a:p>
          <a:p>
            <a:r>
              <a:rPr lang="sr-Latn-RS" sz="1600" dirty="0"/>
              <a:t>Prolazak kroz problematične upite kako bi se otkrio uzrok problema. </a:t>
            </a:r>
          </a:p>
          <a:p>
            <a:r>
              <a:rPr lang="sr-Latn-RS" sz="1600" dirty="0"/>
              <a:t>Hvatanje serije </a:t>
            </a:r>
            <a:r>
              <a:rPr lang="sr-Latn-RS" sz="1600" dirty="0" err="1"/>
              <a:t>Transact</a:t>
            </a:r>
            <a:r>
              <a:rPr lang="sr-Latn-RS" sz="1600" dirty="0"/>
              <a:t>-SQL naredbi koje dovode do problema.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9823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77C1AB99-083C-88C4-6A7A-FFD13DCE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80" y="3245"/>
            <a:ext cx="6570987" cy="3068484"/>
          </a:xfrm>
          <a:prstGeom prst="rect">
            <a:avLst/>
          </a:prstGeom>
        </p:spPr>
      </p:pic>
      <p:pic>
        <p:nvPicPr>
          <p:cNvPr id="6" name="Slika 5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A7CC477E-253B-F316-ED6A-95B1FB34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38" y="2640645"/>
            <a:ext cx="11558124" cy="3289525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9E83A4BF-27B2-C8CD-8C8F-EDE9A5BEC902}"/>
              </a:ext>
            </a:extLst>
          </p:cNvPr>
          <p:cNvSpPr txBox="1"/>
          <p:nvPr/>
        </p:nvSpPr>
        <p:spPr>
          <a:xfrm>
            <a:off x="316636" y="393177"/>
            <a:ext cx="43371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600" dirty="0">
                <a:ea typeface="+mn-lt"/>
                <a:cs typeface="+mn-lt"/>
              </a:rPr>
              <a:t>Rezultati iz SQL </a:t>
            </a:r>
            <a:r>
              <a:rPr lang="sr-Latn-RS" sz="1600" dirty="0" err="1">
                <a:ea typeface="+mn-lt"/>
                <a:cs typeface="+mn-lt"/>
              </a:rPr>
              <a:t>Profiler</a:t>
            </a:r>
            <a:r>
              <a:rPr lang="sr-Latn-RS" sz="1600" dirty="0">
                <a:ea typeface="+mn-lt"/>
                <a:cs typeface="+mn-lt"/>
              </a:rPr>
              <a:t>-a: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CPU vreme: 1889 </a:t>
            </a:r>
            <a:r>
              <a:rPr lang="sr-Latn-RS" sz="1600" dirty="0" err="1">
                <a:ea typeface="+mn-lt"/>
                <a:cs typeface="+mn-lt"/>
              </a:rPr>
              <a:t>ms</a:t>
            </a:r>
            <a:r>
              <a:rPr lang="sr-Latn-RS" sz="1600" dirty="0">
                <a:ea typeface="+mn-lt"/>
                <a:cs typeface="+mn-lt"/>
              </a:rPr>
              <a:t>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Broj čitanja: 802277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Broj upisa: 6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Trajanje: 2868 </a:t>
            </a:r>
            <a:r>
              <a:rPr lang="sr-Latn-RS" sz="1600" dirty="0" err="1">
                <a:ea typeface="+mn-lt"/>
                <a:cs typeface="+mn-lt"/>
              </a:rPr>
              <a:t>ms</a:t>
            </a:r>
            <a:r>
              <a:rPr lang="sr-Latn-RS" sz="1600" dirty="0">
                <a:ea typeface="+mn-lt"/>
                <a:cs typeface="+mn-lt"/>
              </a:rPr>
              <a:t> 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4075921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FCCBF9-E035-A8A6-3B21-DE8CDD84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b="0" dirty="0" err="1">
                <a:latin typeface="Neue Haas Grotesk Text Pro"/>
                <a:ea typeface="Calibri Light"/>
                <a:cs typeface="Calibri Light"/>
              </a:rPr>
              <a:t>Database</a:t>
            </a:r>
            <a:r>
              <a:rPr lang="sr-Latn-RS" sz="3600" b="0" dirty="0">
                <a:latin typeface="Neue Haas Grotesk Text Pro"/>
                <a:ea typeface="Calibri Light"/>
                <a:cs typeface="Calibri Light"/>
              </a:rPr>
              <a:t> </a:t>
            </a:r>
            <a:r>
              <a:rPr lang="sr-Latn-RS" sz="3600" b="0" dirty="0" err="1">
                <a:latin typeface="Neue Haas Grotesk Text Pro"/>
                <a:ea typeface="Calibri Light"/>
                <a:cs typeface="Calibri Light"/>
              </a:rPr>
              <a:t>Engine</a:t>
            </a:r>
            <a:r>
              <a:rPr lang="sr-Latn-RS" sz="3600" b="0" dirty="0">
                <a:latin typeface="Neue Haas Grotesk Text Pro"/>
                <a:ea typeface="Calibri Light"/>
                <a:cs typeface="Calibri Light"/>
              </a:rPr>
              <a:t> </a:t>
            </a:r>
            <a:r>
              <a:rPr lang="sr-Latn-RS" sz="3600" b="0" dirty="0" err="1">
                <a:latin typeface="Neue Haas Grotesk Text Pro"/>
                <a:ea typeface="Calibri Light"/>
                <a:cs typeface="Calibri Light"/>
              </a:rPr>
              <a:t>Tuning</a:t>
            </a:r>
            <a:r>
              <a:rPr lang="sr-Latn-RS" sz="3600" b="0" dirty="0">
                <a:latin typeface="Neue Haas Grotesk Text Pro"/>
                <a:ea typeface="Calibri Light"/>
                <a:cs typeface="Calibri Light"/>
              </a:rPr>
              <a:t> </a:t>
            </a:r>
            <a:r>
              <a:rPr lang="sr-Latn-RS" sz="3600" b="0" dirty="0" err="1">
                <a:latin typeface="Neue Haas Grotesk Text Pro"/>
                <a:ea typeface="Calibri Light"/>
                <a:cs typeface="Calibri Light"/>
              </a:rPr>
              <a:t>Advisor</a:t>
            </a:r>
            <a:endParaRPr lang="sr-Latn-RS" sz="3600" dirty="0" err="1">
              <a:latin typeface="Neue Haas Grotesk Text Pro"/>
              <a:ea typeface="Calibri Light"/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EFC380C-3480-0C80-FD6B-71A04AA39C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DETA je alat za optimizaciju SQL upita i radnog opterećenja baze podataka u SQL Serveru.</a:t>
            </a:r>
            <a:endParaRPr lang="sr-Latn-RS"/>
          </a:p>
          <a:p>
            <a:pPr marL="0" indent="0">
              <a:buNone/>
            </a:pPr>
            <a:endParaRPr lang="sr-Latn-R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sr-Latn-RS" sz="1600" dirty="0">
                <a:ea typeface="+mn-lt"/>
                <a:cs typeface="+mn-lt"/>
              </a:rPr>
              <a:t>Ključne funkcionalnosti DETA:</a:t>
            </a:r>
          </a:p>
          <a:p>
            <a:pPr>
              <a:buFont typeface="Arial"/>
            </a:pPr>
            <a:r>
              <a:rPr lang="sr-Latn-RS" sz="1600" dirty="0">
                <a:ea typeface="+mn-lt"/>
                <a:cs typeface="+mn-lt"/>
              </a:rPr>
              <a:t>Analiza upita</a:t>
            </a:r>
          </a:p>
          <a:p>
            <a:pPr>
              <a:buFont typeface="Arial"/>
            </a:pPr>
            <a:r>
              <a:rPr lang="sr-Latn-RS" sz="1600" dirty="0">
                <a:ea typeface="+mn-lt"/>
                <a:cs typeface="+mn-lt"/>
              </a:rPr>
              <a:t>Preporuke za indeksiranje</a:t>
            </a:r>
          </a:p>
          <a:p>
            <a:pPr>
              <a:buFont typeface="Arial"/>
            </a:pPr>
            <a:r>
              <a:rPr lang="sr-Latn-RS" sz="1600" dirty="0" err="1">
                <a:ea typeface="+mn-lt"/>
                <a:cs typeface="+mn-lt"/>
              </a:rPr>
              <a:t>Particionisanje</a:t>
            </a:r>
            <a:r>
              <a:rPr lang="sr-Latn-RS" sz="1600" dirty="0">
                <a:ea typeface="+mn-lt"/>
                <a:cs typeface="+mn-lt"/>
              </a:rPr>
              <a:t> podataka</a:t>
            </a:r>
          </a:p>
          <a:p>
            <a:pPr>
              <a:buFont typeface="Arial"/>
            </a:pPr>
            <a:r>
              <a:rPr lang="sr-Latn-RS" sz="1600" dirty="0">
                <a:ea typeface="+mn-lt"/>
                <a:cs typeface="+mn-lt"/>
              </a:rPr>
              <a:t>Ažuriranje statistika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3D2EE082-7271-CE37-BF78-7AB1005E01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310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aslov 13">
            <a:extLst>
              <a:ext uri="{FF2B5EF4-FFF2-40B4-BE49-F238E27FC236}">
                <a16:creationId xmlns:a16="http://schemas.microsoft.com/office/drawing/2014/main" id="{9E069C62-2684-2E76-D461-CBD4B60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98" y="1094906"/>
            <a:ext cx="4380840" cy="9630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dirty="0" err="1">
                <a:latin typeface="Calibri"/>
                <a:cs typeface="Calibri"/>
              </a:rPr>
              <a:t>Sadržaj</a:t>
            </a:r>
            <a:br>
              <a:rPr lang="en-US" sz="5400"/>
            </a:br>
            <a:br>
              <a:rPr lang="en-US" sz="5400"/>
            </a:br>
            <a:endParaRPr lang="en-US" sz="5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lika 12" descr="Slika na kojoj se nalazi crtež, clipart, ilustracija, Crtani film&#10;&#10;Opis je automatski generisan">
            <a:extLst>
              <a:ext uri="{FF2B5EF4-FFF2-40B4-BE49-F238E27FC236}">
                <a16:creationId xmlns:a16="http://schemas.microsoft.com/office/drawing/2014/main" id="{7AA56E4A-30B9-9DA1-65C3-0E9B759F0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" r="1" b="1645"/>
          <a:stretch/>
        </p:blipFill>
        <p:spPr>
          <a:xfrm>
            <a:off x="6099408" y="1"/>
            <a:ext cx="6092592" cy="685799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C26268BB-A372-2B7F-724C-3B3F903076B6}"/>
              </a:ext>
            </a:extLst>
          </p:cNvPr>
          <p:cNvSpPr txBox="1"/>
          <p:nvPr/>
        </p:nvSpPr>
        <p:spPr>
          <a:xfrm>
            <a:off x="831547" y="2310190"/>
            <a:ext cx="5053389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dirty="0">
                <a:ea typeface="+mn-lt"/>
                <a:cs typeface="+mn-lt"/>
              </a:rPr>
              <a:t>Arhitektura izvršavanja upita</a:t>
            </a:r>
            <a:endParaRPr lang="sr-Latn-RS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dirty="0">
                <a:ea typeface="+mn-lt"/>
                <a:cs typeface="+mn-lt"/>
              </a:rPr>
              <a:t>Plan izvršavanja upita</a:t>
            </a:r>
            <a:endParaRPr lang="sr-Latn-RS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dirty="0">
                <a:ea typeface="+mn-lt"/>
                <a:cs typeface="+mn-lt"/>
              </a:rPr>
              <a:t>Tehnike optimizacije upita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dirty="0">
                <a:ea typeface="+mn-lt"/>
                <a:cs typeface="+mn-lt"/>
              </a:rPr>
              <a:t>Ugrađene tehnike optimizacije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dirty="0">
                <a:ea typeface="+mn-lt"/>
                <a:cs typeface="+mn-lt"/>
              </a:rPr>
              <a:t>Alati za poboljšanje performansi upita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985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Čuvar mesta za sadržaj 4" descr="Slika na kojoj se nalazi tekst, snimak ekrana, broj, ekran&#10;&#10;Opis je automatski generisan">
            <a:extLst>
              <a:ext uri="{FF2B5EF4-FFF2-40B4-BE49-F238E27FC236}">
                <a16:creationId xmlns:a16="http://schemas.microsoft.com/office/drawing/2014/main" id="{89E44668-1728-2866-55C1-DBFB7E2D4A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2158" y="1403635"/>
            <a:ext cx="4452653" cy="4049714"/>
          </a:xfrm>
        </p:spPr>
      </p:pic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BFB6DD79-5FB3-A3E5-0498-1CDB8DD15B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5153" y="1755637"/>
            <a:ext cx="6178542" cy="3353406"/>
          </a:xfrm>
        </p:spPr>
      </p:pic>
    </p:spTree>
    <p:extLst>
      <p:ext uri="{BB962C8B-B14F-4D97-AF65-F5344CB8AC3E}">
        <p14:creationId xmlns:p14="http://schemas.microsoft.com/office/powerpoint/2010/main" val="319426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Slika 5" descr="Slika na kojoj se nalazi tekst, snimak ekrana, Font&#10;&#10;Opis je automatski generisan">
            <a:extLst>
              <a:ext uri="{FF2B5EF4-FFF2-40B4-BE49-F238E27FC236}">
                <a16:creationId xmlns:a16="http://schemas.microsoft.com/office/drawing/2014/main" id="{FB78A93E-B6F5-EB27-0AEF-94B7678A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3" y="297879"/>
            <a:ext cx="6350328" cy="3933663"/>
          </a:xfrm>
          <a:prstGeom prst="rect">
            <a:avLst/>
          </a:prstGeom>
        </p:spPr>
      </p:pic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6E462901-78CF-39DE-BB66-1C4E74C84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9306" y="4230817"/>
            <a:ext cx="6291978" cy="1435753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1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Čuvar mesta za sadržaj 4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467D9774-8DDB-4BAC-12AA-7E1F6D5062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489" y="1813055"/>
            <a:ext cx="10885620" cy="20682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AA17160D-D505-4817-4829-AC4C1902686F}"/>
              </a:ext>
            </a:extLst>
          </p:cNvPr>
          <p:cNvSpPr txBox="1"/>
          <p:nvPr/>
        </p:nvSpPr>
        <p:spPr>
          <a:xfrm>
            <a:off x="1220929" y="399920"/>
            <a:ext cx="37675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600" dirty="0">
                <a:ea typeface="+mn-lt"/>
                <a:cs typeface="+mn-lt"/>
              </a:rPr>
              <a:t>Rezultati pre optimizacije: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CPU vreme: 1889 </a:t>
            </a:r>
            <a:r>
              <a:rPr lang="sr-Latn-RS" sz="1600" dirty="0" err="1">
                <a:ea typeface="+mn-lt"/>
                <a:cs typeface="+mn-lt"/>
              </a:rPr>
              <a:t>ms</a:t>
            </a:r>
            <a:r>
              <a:rPr lang="sr-Latn-RS" sz="1600" dirty="0">
                <a:ea typeface="+mn-lt"/>
                <a:cs typeface="+mn-lt"/>
              </a:rPr>
              <a:t>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Broj čitanja: 802277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Broj upisa: 6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Trajanje: 2868 </a:t>
            </a:r>
            <a:r>
              <a:rPr lang="sr-Latn-RS" sz="1600" dirty="0" err="1">
                <a:ea typeface="+mn-lt"/>
                <a:cs typeface="+mn-lt"/>
              </a:rPr>
              <a:t>ms</a:t>
            </a:r>
            <a:r>
              <a:rPr lang="sr-Latn-RS" sz="1600" dirty="0">
                <a:ea typeface="+mn-lt"/>
                <a:cs typeface="+mn-lt"/>
              </a:rPr>
              <a:t> </a:t>
            </a:r>
            <a:endParaRPr lang="sr-Latn-RS" sz="1600" dirty="0"/>
          </a:p>
        </p:txBody>
      </p:sp>
      <p:sp>
        <p:nvSpPr>
          <p:cNvPr id="9" name="Okvir za tekst 8">
            <a:extLst>
              <a:ext uri="{FF2B5EF4-FFF2-40B4-BE49-F238E27FC236}">
                <a16:creationId xmlns:a16="http://schemas.microsoft.com/office/drawing/2014/main" id="{09F8B5A4-F198-EA99-1758-7965CCF5AF19}"/>
              </a:ext>
            </a:extLst>
          </p:cNvPr>
          <p:cNvSpPr txBox="1"/>
          <p:nvPr/>
        </p:nvSpPr>
        <p:spPr>
          <a:xfrm>
            <a:off x="1220819" y="4244754"/>
            <a:ext cx="371365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sz="1600" dirty="0">
                <a:ea typeface="+mn-lt"/>
                <a:cs typeface="+mn-lt"/>
              </a:rPr>
              <a:t>Rezultati nakon optimizacije</a:t>
            </a:r>
            <a:endParaRPr lang="sr-Latn-RS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CPU vreme: 0 </a:t>
            </a:r>
            <a:r>
              <a:rPr lang="sr-Latn-RS" sz="1600" dirty="0" err="1">
                <a:ea typeface="+mn-lt"/>
                <a:cs typeface="+mn-lt"/>
              </a:rPr>
              <a:t>ms</a:t>
            </a:r>
            <a:r>
              <a:rPr lang="sr-Latn-RS" sz="1600" dirty="0">
                <a:ea typeface="+mn-lt"/>
                <a:cs typeface="+mn-lt"/>
              </a:rPr>
              <a:t>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Broj čitanja: 421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Broj upisa: 0 </a:t>
            </a:r>
            <a:endParaRPr lang="sr-Latn-RS" sz="1600" dirty="0"/>
          </a:p>
          <a:p>
            <a:pPr marL="285750" indent="-285750">
              <a:buFont typeface="Arial"/>
              <a:buChar char="•"/>
            </a:pPr>
            <a:r>
              <a:rPr lang="sr-Latn-RS" sz="1600" dirty="0">
                <a:ea typeface="+mn-lt"/>
                <a:cs typeface="+mn-lt"/>
              </a:rPr>
              <a:t>Trajanje: 8 </a:t>
            </a:r>
            <a:r>
              <a:rPr lang="sr-Latn-RS" sz="1600" dirty="0" err="1">
                <a:ea typeface="+mn-lt"/>
                <a:cs typeface="+mn-lt"/>
              </a:rPr>
              <a:t>ms</a:t>
            </a:r>
            <a:r>
              <a:rPr lang="sr-Latn-RS" sz="1600" dirty="0">
                <a:ea typeface="+mn-lt"/>
                <a:cs typeface="+mn-lt"/>
              </a:rPr>
              <a:t> 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32975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482977-D0E8-DB24-84AC-3C14EEB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082833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Hvala na pažnji! </a:t>
            </a:r>
          </a:p>
          <a:p>
            <a:endParaRPr lang="en-US" sz="72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5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72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87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8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BEE1B32-DDB6-E53C-7F3B-C96732F95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5150" y="250795"/>
            <a:ext cx="10130224" cy="857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err="1">
                <a:ea typeface="+mj-lt"/>
                <a:cs typeface="+mj-lt"/>
              </a:rPr>
              <a:t>Značaj</a:t>
            </a:r>
            <a:r>
              <a:rPr lang="en-US" sz="3600" b="0" dirty="0">
                <a:ea typeface="+mj-lt"/>
                <a:cs typeface="+mj-lt"/>
              </a:rPr>
              <a:t> </a:t>
            </a:r>
            <a:r>
              <a:rPr lang="en-US" sz="3600" b="0" err="1">
                <a:ea typeface="+mj-lt"/>
                <a:cs typeface="+mj-lt"/>
              </a:rPr>
              <a:t>optimizacije</a:t>
            </a:r>
            <a:r>
              <a:rPr lang="en-US" sz="3600" b="0" dirty="0">
                <a:ea typeface="+mj-lt"/>
                <a:cs typeface="+mj-lt"/>
              </a:rPr>
              <a:t> </a:t>
            </a:r>
            <a:r>
              <a:rPr lang="en-US" sz="3600" b="0" err="1">
                <a:ea typeface="+mj-lt"/>
                <a:cs typeface="+mj-lt"/>
              </a:rPr>
              <a:t>upita</a:t>
            </a:r>
            <a:r>
              <a:rPr lang="en-US" sz="3600" b="0" dirty="0">
                <a:ea typeface="+mj-lt"/>
                <a:cs typeface="+mj-lt"/>
              </a:rPr>
              <a:t> u MS SQL </a:t>
            </a:r>
            <a:r>
              <a:rPr lang="en-US" sz="3600" b="0" err="1">
                <a:ea typeface="+mj-lt"/>
                <a:cs typeface="+mj-lt"/>
              </a:rPr>
              <a:t>Serveru</a:t>
            </a:r>
            <a:endParaRPr lang="sr-Latn-RS" sz="3600" err="1"/>
          </a:p>
        </p:txBody>
      </p:sp>
      <p:sp>
        <p:nvSpPr>
          <p:cNvPr id="68" name="Čuvar mesta za sadržaj 2">
            <a:extLst>
              <a:ext uri="{FF2B5EF4-FFF2-40B4-BE49-F238E27FC236}">
                <a16:creationId xmlns:a16="http://schemas.microsoft.com/office/drawing/2014/main" id="{B9AF06AC-042A-98A4-AA24-73EE9BCD38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5150" y="1240778"/>
            <a:ext cx="10674509" cy="4387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err="1">
                <a:ea typeface="+mn-lt"/>
                <a:cs typeface="+mn-lt"/>
              </a:rPr>
              <a:t>Optimizacija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upita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ima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presudnu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ulogu</a:t>
            </a:r>
            <a:r>
              <a:rPr lang="en-US" sz="1800" dirty="0">
                <a:ea typeface="+mn-lt"/>
                <a:cs typeface="+mn-lt"/>
              </a:rPr>
              <a:t> u </a:t>
            </a:r>
            <a:r>
              <a:rPr lang="en-US" sz="1800" err="1">
                <a:ea typeface="+mn-lt"/>
                <a:cs typeface="+mn-lt"/>
              </a:rPr>
              <a:t>poboljšanju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performansi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sistema</a:t>
            </a:r>
            <a:r>
              <a:rPr lang="en-US" sz="1800" dirty="0">
                <a:ea typeface="+mn-lt"/>
                <a:cs typeface="+mn-lt"/>
              </a:rPr>
              <a:t> za </a:t>
            </a:r>
            <a:r>
              <a:rPr lang="en-US" sz="1800" err="1">
                <a:ea typeface="+mn-lt"/>
                <a:cs typeface="+mn-lt"/>
              </a:rPr>
              <a:t>upravljanje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bazama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podataka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naročito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kod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rada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velikim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kompleksnim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datasetovima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err="1">
                <a:ea typeface="+mn-lt"/>
                <a:cs typeface="+mn-lt"/>
              </a:rPr>
              <a:t>Prednosti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optimizovanih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sistema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sledeći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sr-Latn-RS" sz="1800">
              <a:ea typeface="+mn-lt"/>
              <a:cs typeface="+mn-lt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ea typeface="+mn-lt"/>
                <a:cs typeface="+mn-lt"/>
              </a:rPr>
              <a:t>Brži </a:t>
            </a:r>
            <a:r>
              <a:rPr lang="en-US" sz="1800" err="1">
                <a:ea typeface="+mn-lt"/>
                <a:cs typeface="+mn-lt"/>
              </a:rPr>
              <a:t>pristup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podacima</a:t>
            </a:r>
            <a:endParaRPr lang="en-US" sz="1800">
              <a:ea typeface="+mn-lt"/>
              <a:cs typeface="+mn-lt"/>
            </a:endParaRPr>
          </a:p>
          <a:p>
            <a:r>
              <a:rPr lang="en-US" sz="1800" err="1">
                <a:ea typeface="+mn-lt"/>
                <a:cs typeface="+mn-lt"/>
              </a:rPr>
              <a:t>Efikasno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korišćenje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resursa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err="1">
                <a:ea typeface="+mn-lt"/>
                <a:cs typeface="+mn-lt"/>
              </a:rPr>
              <a:t>Smanjenje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troškova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infrastrukture</a:t>
            </a:r>
            <a:endParaRPr lang="en-US" sz="1800"/>
          </a:p>
          <a:p>
            <a:r>
              <a:rPr lang="en-US" sz="1800" err="1">
                <a:ea typeface="+mn-lt"/>
                <a:cs typeface="+mn-lt"/>
              </a:rPr>
              <a:t>Povećanje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skalabilnosti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 err="1">
                <a:ea typeface="+mn-lt"/>
                <a:cs typeface="+mn-lt"/>
              </a:rPr>
              <a:t>Poboljšanje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korisničkog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iskustva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>
              <a:latin typeface="Calibri"/>
              <a:cs typeface="Calibri"/>
            </a:endParaRPr>
          </a:p>
        </p:txBody>
      </p:sp>
      <p:grpSp>
        <p:nvGrpSpPr>
          <p:cNvPr id="111" name="Group 91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99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A47E15-E0C5-4441-212A-5AA3E3BB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73472" cy="1192015"/>
          </a:xfrm>
        </p:spPr>
        <p:txBody>
          <a:bodyPr/>
          <a:lstStyle/>
          <a:p>
            <a:r>
              <a:rPr lang="en-US" sz="3600" b="0" dirty="0" err="1">
                <a:latin typeface="Neue Haas Grotesk Text Pro"/>
                <a:ea typeface="+mj-lt"/>
                <a:cs typeface="+mj-lt"/>
              </a:rPr>
              <a:t>Arhitektura</a:t>
            </a:r>
            <a:r>
              <a:rPr lang="en-US" sz="3600" b="0" dirty="0">
                <a:latin typeface="Neue Haas Grotesk Text Pro"/>
                <a:ea typeface="+mj-lt"/>
                <a:cs typeface="+mj-lt"/>
              </a:rPr>
              <a:t> </a:t>
            </a:r>
            <a:r>
              <a:rPr lang="en-US" sz="3600" b="0" dirty="0" err="1">
                <a:latin typeface="Neue Haas Grotesk Text Pro"/>
                <a:ea typeface="+mj-lt"/>
                <a:cs typeface="+mj-lt"/>
              </a:rPr>
              <a:t>izvršavanja</a:t>
            </a:r>
            <a:r>
              <a:rPr lang="en-US" sz="3600" b="0" dirty="0">
                <a:latin typeface="Neue Haas Grotesk Text Pro"/>
                <a:ea typeface="+mj-lt"/>
                <a:cs typeface="+mj-lt"/>
              </a:rPr>
              <a:t> </a:t>
            </a:r>
            <a:r>
              <a:rPr lang="en-US" sz="3600" b="0" dirty="0" err="1">
                <a:latin typeface="Neue Haas Grotesk Text Pro"/>
                <a:ea typeface="+mj-lt"/>
                <a:cs typeface="+mj-lt"/>
              </a:rPr>
              <a:t>upita</a:t>
            </a:r>
            <a:r>
              <a:rPr lang="en-US" sz="3600" b="0" dirty="0">
                <a:latin typeface="Neue Haas Grotesk Text Pro"/>
                <a:ea typeface="+mj-lt"/>
                <a:cs typeface="+mj-lt"/>
              </a:rPr>
              <a:t> u MS SQL </a:t>
            </a:r>
            <a:r>
              <a:rPr lang="en-US" sz="3600" b="0" dirty="0" err="1">
                <a:latin typeface="Neue Haas Grotesk Text Pro"/>
                <a:ea typeface="+mj-lt"/>
                <a:cs typeface="+mj-lt"/>
              </a:rPr>
              <a:t>Serveru</a:t>
            </a:r>
            <a:endParaRPr lang="sr-Latn-RS" sz="3600" b="0" dirty="0" err="1">
              <a:latin typeface="Neue Haas Grotesk Text Pro"/>
              <a:ea typeface="+mj-lt"/>
              <a:cs typeface="+mj-lt"/>
            </a:endParaRPr>
          </a:p>
          <a:p>
            <a:endParaRPr lang="sr-Latn-RS" dirty="0">
              <a:latin typeface="Calibri"/>
              <a:cs typeface="Calibri"/>
            </a:endParaRPr>
          </a:p>
        </p:txBody>
      </p:sp>
      <p:pic>
        <p:nvPicPr>
          <p:cNvPr id="5" name="Čuvar mesta za sadržaj 2" descr="Slika na kojoj se nalazi tekst, snimak ekrana, dijagram, Font&#10;&#10;Opis je automatski generisan">
            <a:extLst>
              <a:ext uri="{FF2B5EF4-FFF2-40B4-BE49-F238E27FC236}">
                <a16:creationId xmlns:a16="http://schemas.microsoft.com/office/drawing/2014/main" id="{6187918A-7DE1-32DE-8198-88B78952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37" y="897160"/>
            <a:ext cx="4091327" cy="50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362951"/>
            <a:ext cx="8921073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dirty="0">
                <a:ea typeface="+mj-lt"/>
                <a:cs typeface="+mj-lt"/>
              </a:rPr>
              <a:t>Plan </a:t>
            </a:r>
            <a:r>
              <a:rPr lang="en-US" sz="3600" b="0" dirty="0" err="1">
                <a:ea typeface="+mj-lt"/>
                <a:cs typeface="+mj-lt"/>
              </a:rPr>
              <a:t>izvršavanja</a:t>
            </a:r>
            <a:r>
              <a:rPr lang="en-US" sz="3600" b="0" dirty="0">
                <a:ea typeface="+mj-lt"/>
                <a:cs typeface="+mj-lt"/>
              </a:rPr>
              <a:t> </a:t>
            </a:r>
            <a:r>
              <a:rPr lang="en-US" sz="3600" b="0" dirty="0" err="1">
                <a:ea typeface="+mj-lt"/>
                <a:cs typeface="+mj-lt"/>
              </a:rPr>
              <a:t>upita</a:t>
            </a:r>
            <a:r>
              <a:rPr lang="en-US" sz="3600" b="0" dirty="0">
                <a:ea typeface="+mj-lt"/>
                <a:cs typeface="+mj-lt"/>
              </a:rPr>
              <a:t> u SQL </a:t>
            </a:r>
            <a:r>
              <a:rPr lang="en-US" sz="3600" b="0" dirty="0" err="1">
                <a:ea typeface="+mj-lt"/>
                <a:cs typeface="+mj-lt"/>
              </a:rPr>
              <a:t>Serveru</a:t>
            </a:r>
            <a:endParaRPr lang="sr-Latn-RS" sz="360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1459592"/>
            <a:ext cx="4741619" cy="4301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Plan </a:t>
            </a:r>
            <a:r>
              <a:rPr lang="en-US" sz="1600" err="1">
                <a:ea typeface="+mn-lt"/>
                <a:cs typeface="+mn-lt"/>
              </a:rPr>
              <a:t>izvršavanja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predstavlja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binarni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oblik</a:t>
            </a:r>
            <a:r>
              <a:rPr lang="en-US" sz="1600" dirty="0">
                <a:ea typeface="+mn-lt"/>
                <a:cs typeface="+mn-lt"/>
              </a:rPr>
              <a:t> koji </a:t>
            </a:r>
            <a:r>
              <a:rPr lang="en-US" sz="1600" err="1">
                <a:ea typeface="+mn-lt"/>
                <a:cs typeface="+mn-lt"/>
              </a:rPr>
              <a:t>opisuje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kako</a:t>
            </a:r>
            <a:r>
              <a:rPr lang="en-US" sz="1600" dirty="0">
                <a:ea typeface="+mn-lt"/>
                <a:cs typeface="+mn-lt"/>
              </a:rPr>
              <a:t> SQL Server </a:t>
            </a:r>
            <a:r>
              <a:rPr lang="en-US" sz="1600" err="1">
                <a:ea typeface="+mn-lt"/>
                <a:cs typeface="+mn-lt"/>
              </a:rPr>
              <a:t>pristupa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obrađuje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podatke</a:t>
            </a:r>
            <a:r>
              <a:rPr lang="en-US" sz="1600" dirty="0">
                <a:ea typeface="+mn-lt"/>
                <a:cs typeface="+mn-lt"/>
              </a:rPr>
              <a:t> da bi </a:t>
            </a:r>
            <a:r>
              <a:rPr lang="en-US" sz="1600" err="1">
                <a:ea typeface="+mn-lt"/>
                <a:cs typeface="+mn-lt"/>
              </a:rPr>
              <a:t>izvršio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upit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sr-Latn-RS" sz="1600"/>
          </a:p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 err="1">
                <a:ea typeface="+mn-lt"/>
                <a:cs typeface="+mn-lt"/>
              </a:rPr>
              <a:t>Vrste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planova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izvršavanja</a:t>
            </a:r>
            <a:r>
              <a:rPr lang="en-US" sz="1600" dirty="0">
                <a:ea typeface="+mn-lt"/>
                <a:cs typeface="+mn-lt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Estimated Execution Plan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Actual Execution Plan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Live Query Statistics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Čuvar mesta za sadržaj 6" descr="Slika na kojoj se nalazi tekst, snimak ekrana, softver, broj&#10;&#10;Opis je automatski generisan">
            <a:extLst>
              <a:ext uri="{FF2B5EF4-FFF2-40B4-BE49-F238E27FC236}">
                <a16:creationId xmlns:a16="http://schemas.microsoft.com/office/drawing/2014/main" id="{1CB7E498-B77D-3276-ED91-975FDC55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3032" y="1820767"/>
            <a:ext cx="5878360" cy="3592603"/>
          </a:xfrm>
        </p:spPr>
      </p:pic>
    </p:spTree>
    <p:extLst>
      <p:ext uri="{BB962C8B-B14F-4D97-AF65-F5344CB8AC3E}">
        <p14:creationId xmlns:p14="http://schemas.microsoft.com/office/powerpoint/2010/main" val="114999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D6585408-503C-DED8-338C-6AD8F133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51" y="4361350"/>
            <a:ext cx="4133559" cy="3370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Elementi</a:t>
            </a:r>
            <a:r>
              <a:rPr lang="en-US" sz="1600" dirty="0"/>
              <a:t> plana </a:t>
            </a:r>
            <a:r>
              <a:rPr lang="en-US" sz="1600" dirty="0" err="1"/>
              <a:t>izvršenja</a:t>
            </a:r>
            <a:r>
              <a:rPr lang="en-US" sz="1600" dirty="0"/>
              <a:t>:</a:t>
            </a:r>
          </a:p>
          <a:p>
            <a:r>
              <a:rPr lang="en-US" sz="1600" err="1">
                <a:ea typeface="+mn-lt"/>
                <a:cs typeface="+mn-lt"/>
              </a:rPr>
              <a:t>Operatori</a:t>
            </a:r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Strelice</a:t>
            </a:r>
            <a:endParaRPr lang="en-US" sz="1600">
              <a:ea typeface="+mn-lt"/>
              <a:cs typeface="+mn-lt"/>
            </a:endParaRPr>
          </a:p>
          <a:p>
            <a:r>
              <a:rPr lang="en-US" sz="1600" err="1">
                <a:ea typeface="+mn-lt"/>
                <a:cs typeface="+mn-lt"/>
              </a:rPr>
              <a:t>Svojstva</a:t>
            </a:r>
            <a:endParaRPr lang="en-US" sz="1600" err="1"/>
          </a:p>
        </p:txBody>
      </p:sp>
      <p:pic>
        <p:nvPicPr>
          <p:cNvPr id="5" name="Čuvar mesta za sadržaj 4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B38828EF-0B61-10D0-D37F-C0F9B80724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13141" y="364215"/>
            <a:ext cx="6522876" cy="36501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ka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6538C8A6-FD01-2CA4-051B-23C35E83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267" y="2737089"/>
            <a:ext cx="2832195" cy="37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4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64684D7-E74A-6052-5292-BBB506E8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609254"/>
            <a:ext cx="4495316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Identifikacija uskih grla u planu izvršavanja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EA73AB1-DD99-A740-0A5D-5534CBF9A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1882925"/>
            <a:ext cx="4133559" cy="3870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err="1"/>
              <a:t>Uska</a:t>
            </a:r>
            <a:r>
              <a:rPr lang="en-US" sz="1500"/>
              <a:t> </a:t>
            </a:r>
            <a:r>
              <a:rPr lang="en-US" sz="1500" err="1"/>
              <a:t>grla</a:t>
            </a:r>
            <a:r>
              <a:rPr lang="en-US" sz="1500"/>
              <a:t> </a:t>
            </a:r>
            <a:r>
              <a:rPr lang="en-US" sz="1500" err="1"/>
              <a:t>su</a:t>
            </a:r>
            <a:r>
              <a:rPr lang="en-US" sz="1500"/>
              <a:t> </a:t>
            </a:r>
            <a:r>
              <a:rPr lang="en-US" sz="1500" err="1"/>
              <a:t>operacije</a:t>
            </a:r>
            <a:r>
              <a:rPr lang="en-US" sz="1500"/>
              <a:t> </a:t>
            </a:r>
            <a:r>
              <a:rPr lang="en-US" sz="1500" err="1"/>
              <a:t>sa</a:t>
            </a:r>
            <a:r>
              <a:rPr lang="en-US" sz="1500"/>
              <a:t> </a:t>
            </a:r>
            <a:r>
              <a:rPr lang="en-US" sz="1500" err="1"/>
              <a:t>visokim</a:t>
            </a:r>
            <a:r>
              <a:rPr lang="en-US" sz="1500"/>
              <a:t> </a:t>
            </a:r>
            <a:r>
              <a:rPr lang="en-US" sz="1500" err="1"/>
              <a:t>troškovima</a:t>
            </a:r>
            <a:r>
              <a:rPr lang="en-US" sz="1500"/>
              <a:t> </a:t>
            </a:r>
            <a:r>
              <a:rPr lang="en-US" sz="1500" err="1"/>
              <a:t>koje</a:t>
            </a:r>
            <a:r>
              <a:rPr lang="en-US" sz="1500"/>
              <a:t> </a:t>
            </a:r>
            <a:r>
              <a:rPr lang="en-US" sz="1500" err="1"/>
              <a:t>značajno</a:t>
            </a:r>
            <a:r>
              <a:rPr lang="en-US" sz="1500"/>
              <a:t> </a:t>
            </a:r>
            <a:r>
              <a:rPr lang="en-US" sz="1500" err="1"/>
              <a:t>doprinose</a:t>
            </a:r>
            <a:r>
              <a:rPr lang="en-US" sz="1500"/>
              <a:t> </a:t>
            </a:r>
            <a:r>
              <a:rPr lang="en-US" sz="1500" err="1"/>
              <a:t>vremenu</a:t>
            </a:r>
            <a:r>
              <a:rPr lang="en-US" sz="1500"/>
              <a:t> </a:t>
            </a:r>
            <a:r>
              <a:rPr lang="en-US" sz="1500" err="1"/>
              <a:t>izvršavanja</a:t>
            </a:r>
            <a:r>
              <a:rPr lang="en-US" sz="1500"/>
              <a:t> </a:t>
            </a:r>
            <a:r>
              <a:rPr lang="en-US" sz="1500" err="1"/>
              <a:t>upita</a:t>
            </a:r>
            <a:r>
              <a:rPr lang="en-US" sz="1500"/>
              <a:t>.</a:t>
            </a:r>
            <a:endParaRPr lang="sr-Latn-RS"/>
          </a:p>
          <a:p>
            <a:pPr>
              <a:lnSpc>
                <a:spcPct val="90000"/>
              </a:lnSpc>
            </a:pPr>
            <a:r>
              <a:rPr lang="en-US" sz="1500" dirty="0" err="1"/>
              <a:t>Operacije</a:t>
            </a:r>
            <a:r>
              <a:rPr lang="en-US" sz="1500" dirty="0"/>
              <a:t> </a:t>
            </a:r>
            <a:r>
              <a:rPr lang="en-US" sz="1500" dirty="0" err="1"/>
              <a:t>koje</a:t>
            </a:r>
            <a:r>
              <a:rPr lang="en-US" sz="1500" dirty="0"/>
              <a:t> </a:t>
            </a:r>
            <a:r>
              <a:rPr lang="en-US" sz="1500" dirty="0" err="1"/>
              <a:t>ukazuju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uska</a:t>
            </a:r>
            <a:r>
              <a:rPr lang="en-US" sz="1500" dirty="0"/>
              <a:t> </a:t>
            </a:r>
            <a:r>
              <a:rPr lang="en-US" sz="1500" dirty="0" err="1"/>
              <a:t>grla</a:t>
            </a:r>
            <a:r>
              <a:rPr lang="en-US" sz="1500" dirty="0"/>
              <a:t> u </a:t>
            </a:r>
            <a:r>
              <a:rPr lang="en-US" sz="1500" dirty="0" err="1"/>
              <a:t>planu</a:t>
            </a:r>
            <a:r>
              <a:rPr lang="en-US" sz="1500" dirty="0"/>
              <a:t> </a:t>
            </a:r>
            <a:r>
              <a:rPr lang="en-US" sz="1500" dirty="0" err="1"/>
              <a:t>izvršenja</a:t>
            </a:r>
            <a:r>
              <a:rPr lang="en-US" sz="15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500" dirty="0" err="1"/>
              <a:t>Operacije</a:t>
            </a:r>
            <a:r>
              <a:rPr lang="en-US" sz="1500" dirty="0"/>
              <a:t> </a:t>
            </a:r>
            <a:r>
              <a:rPr lang="en-US" sz="1500" dirty="0" err="1"/>
              <a:t>sa</a:t>
            </a:r>
            <a:r>
              <a:rPr lang="en-US" sz="1500" dirty="0"/>
              <a:t> </a:t>
            </a:r>
            <a:r>
              <a:rPr lang="en-US" sz="1500" dirty="0" err="1"/>
              <a:t>visokim</a:t>
            </a:r>
            <a:r>
              <a:rPr lang="en-US" sz="1500" dirty="0"/>
              <a:t> </a:t>
            </a:r>
            <a:r>
              <a:rPr lang="en-US" sz="1500" dirty="0" err="1"/>
              <a:t>troškom</a:t>
            </a:r>
            <a:r>
              <a:rPr lang="en-US" sz="1500" dirty="0"/>
              <a:t> </a:t>
            </a:r>
          </a:p>
          <a:p>
            <a:pPr lvl="1">
              <a:lnSpc>
                <a:spcPct val="90000"/>
              </a:lnSpc>
            </a:pPr>
            <a:r>
              <a:rPr lang="en-US" sz="1500" dirty="0" err="1"/>
              <a:t>Skeniranje</a:t>
            </a:r>
            <a:r>
              <a:rPr lang="en-US" sz="1500" dirty="0"/>
              <a:t> </a:t>
            </a:r>
            <a:r>
              <a:rPr lang="en-US" sz="1500" dirty="0" err="1"/>
              <a:t>tabele</a:t>
            </a:r>
          </a:p>
          <a:p>
            <a:pPr lvl="1">
              <a:lnSpc>
                <a:spcPct val="90000"/>
              </a:lnSpc>
            </a:pPr>
            <a:r>
              <a:rPr lang="en-US" sz="1500" dirty="0" err="1"/>
              <a:t>Spajanja</a:t>
            </a:r>
          </a:p>
          <a:p>
            <a:pPr lvl="1">
              <a:lnSpc>
                <a:spcPct val="90000"/>
              </a:lnSpc>
            </a:pPr>
            <a:r>
              <a:rPr lang="en-US" sz="1500" dirty="0" err="1"/>
              <a:t>Sortiranje</a:t>
            </a:r>
          </a:p>
          <a:p>
            <a:pPr lvl="1">
              <a:lnSpc>
                <a:spcPct val="90000"/>
              </a:lnSpc>
            </a:pPr>
            <a:r>
              <a:rPr lang="en-US" sz="1500" dirty="0" err="1"/>
              <a:t>Izvršavanje</a:t>
            </a:r>
            <a:r>
              <a:rPr lang="en-US" sz="1500" dirty="0"/>
              <a:t> </a:t>
            </a:r>
            <a:r>
              <a:rPr lang="en-US" sz="1500" dirty="0" err="1"/>
              <a:t>operacija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disku</a:t>
            </a:r>
          </a:p>
        </p:txBody>
      </p:sp>
      <p:pic>
        <p:nvPicPr>
          <p:cNvPr id="5" name="Slika 4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A434A545-BD33-2302-C5D1-45310604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15" y="1880029"/>
            <a:ext cx="6430513" cy="387438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75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49A410-5D94-7416-CC3A-3C71D53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14803"/>
          </a:xfrm>
        </p:spPr>
        <p:txBody>
          <a:bodyPr>
            <a:normAutofit/>
          </a:bodyPr>
          <a:lstStyle/>
          <a:p>
            <a:r>
              <a:rPr lang="sr-Latn-RS" sz="3600" b="0" dirty="0">
                <a:ea typeface="+mj-lt"/>
                <a:cs typeface="+mj-lt"/>
              </a:rPr>
              <a:t>Indeksi</a:t>
            </a:r>
            <a:endParaRPr lang="sr-Latn-RS" sz="3600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71FF7C0-E0F4-6F69-1C18-15368BCCB5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b="1" err="1">
                <a:ea typeface="+mn-lt"/>
                <a:cs typeface="+mn-lt"/>
              </a:rPr>
              <a:t>Klasterisani</a:t>
            </a:r>
            <a:r>
              <a:rPr lang="sr-Latn-RS" sz="1600" b="1" dirty="0">
                <a:ea typeface="+mn-lt"/>
                <a:cs typeface="+mn-lt"/>
              </a:rPr>
              <a:t> indeksi</a:t>
            </a:r>
            <a:r>
              <a:rPr lang="sr-Latn-RS" sz="1600" dirty="0">
                <a:ea typeface="+mn-lt"/>
                <a:cs typeface="+mn-lt"/>
              </a:rPr>
              <a:t>:</a:t>
            </a:r>
            <a:endParaRPr lang="sr-Latn-RS" sz="1600" dirty="0"/>
          </a:p>
          <a:p>
            <a:r>
              <a:rPr lang="sr-Latn-RS" sz="1600" dirty="0">
                <a:ea typeface="+mn-lt"/>
                <a:cs typeface="+mn-lt"/>
              </a:rPr>
              <a:t>Sortiraju i fizički čuvaju redove podataka u tabeli prema vrednostima ključa indeksa.</a:t>
            </a:r>
            <a:endParaRPr lang="sr-Latn-RS" sz="1600" dirty="0"/>
          </a:p>
          <a:p>
            <a:r>
              <a:rPr lang="sr-Latn-RS" sz="1600" dirty="0">
                <a:ea typeface="+mn-lt"/>
                <a:cs typeface="+mn-lt"/>
              </a:rPr>
              <a:t>Može postojati samo jedan </a:t>
            </a:r>
            <a:r>
              <a:rPr lang="sr-Latn-RS" sz="1600" err="1">
                <a:ea typeface="+mn-lt"/>
                <a:cs typeface="+mn-lt"/>
              </a:rPr>
              <a:t>klasterisani</a:t>
            </a:r>
            <a:r>
              <a:rPr lang="sr-Latn-RS" sz="1600" dirty="0">
                <a:ea typeface="+mn-lt"/>
                <a:cs typeface="+mn-lt"/>
              </a:rPr>
              <a:t> indeks po tabeli.</a:t>
            </a:r>
            <a:endParaRPr lang="sr-Latn-RS" sz="1600" dirty="0"/>
          </a:p>
          <a:p>
            <a:r>
              <a:rPr lang="sr-Latn-RS" sz="1600" dirty="0">
                <a:ea typeface="+mn-lt"/>
                <a:cs typeface="+mn-lt"/>
              </a:rPr>
              <a:t>Značajno poboljšava performanse upita koji koriste opsežno pretraživanje ili sortiranje.</a:t>
            </a:r>
            <a:endParaRPr lang="sr-Latn-RS" sz="1600" dirty="0"/>
          </a:p>
          <a:p>
            <a:endParaRPr lang="sr-Latn-RS" sz="1600" dirty="0"/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6E73E30E-0783-2DB3-8866-13B6F8DA3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sz="1600" b="1" dirty="0" err="1">
                <a:ea typeface="+mn-lt"/>
                <a:cs typeface="+mn-lt"/>
              </a:rPr>
              <a:t>Neklasterisani</a:t>
            </a:r>
            <a:r>
              <a:rPr lang="sr-Latn-RS" sz="1600" b="1" dirty="0">
                <a:ea typeface="+mn-lt"/>
                <a:cs typeface="+mn-lt"/>
              </a:rPr>
              <a:t> indeksi:</a:t>
            </a:r>
            <a:endParaRPr lang="sr-Latn-RS" sz="1600" b="1" dirty="0"/>
          </a:p>
          <a:p>
            <a:r>
              <a:rPr lang="sr-Latn-RS" sz="1600" dirty="0">
                <a:ea typeface="+mn-lt"/>
                <a:cs typeface="+mn-lt"/>
              </a:rPr>
              <a:t>Kreiraju zasebnu strukturu koja sadrži vrednosti indeksa i pokazivače na stvarne redove podataka.</a:t>
            </a:r>
            <a:endParaRPr lang="sr-Latn-RS" sz="1600" dirty="0"/>
          </a:p>
          <a:p>
            <a:r>
              <a:rPr lang="sr-Latn-RS" sz="1600" dirty="0">
                <a:ea typeface="+mn-lt"/>
                <a:cs typeface="+mn-lt"/>
              </a:rPr>
              <a:t>Mogu postojati više </a:t>
            </a:r>
            <a:r>
              <a:rPr lang="sr-Latn-RS" sz="1600" err="1">
                <a:ea typeface="+mn-lt"/>
                <a:cs typeface="+mn-lt"/>
              </a:rPr>
              <a:t>neklasterisanih</a:t>
            </a:r>
            <a:r>
              <a:rPr lang="sr-Latn-RS" sz="1600" dirty="0">
                <a:ea typeface="+mn-lt"/>
                <a:cs typeface="+mn-lt"/>
              </a:rPr>
              <a:t> indeksa po tabeli.</a:t>
            </a:r>
            <a:endParaRPr lang="sr-Latn-RS" sz="1600" dirty="0"/>
          </a:p>
          <a:p>
            <a:r>
              <a:rPr lang="sr-Latn-RS" sz="1600" dirty="0">
                <a:ea typeface="+mn-lt"/>
                <a:cs typeface="+mn-lt"/>
              </a:rPr>
              <a:t>Omogućavaju brži pristup podacima bez promene fizičkog redosleda redova u tabeli.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49729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Čuvar mesta za sadržaj 9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5039A55C-0757-E8E5-B300-745740B8A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4608" y="992852"/>
            <a:ext cx="5531998" cy="3685949"/>
          </a:xfrm>
        </p:spPr>
      </p:pic>
      <p:pic>
        <p:nvPicPr>
          <p:cNvPr id="40" name="Čuvar mesta za sadržaj 39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88CCC26D-BC08-AA9E-DD03-1C66EC2DE0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8354" y="995695"/>
            <a:ext cx="4866868" cy="3680260"/>
          </a:xfrm>
        </p:spPr>
      </p:pic>
    </p:spTree>
    <p:extLst>
      <p:ext uri="{BB962C8B-B14F-4D97-AF65-F5344CB8AC3E}">
        <p14:creationId xmlns:p14="http://schemas.microsoft.com/office/powerpoint/2010/main" val="69789950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ekran</PresentationFormat>
  <Slides>23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23</vt:i4>
      </vt:variant>
    </vt:vector>
  </HeadingPairs>
  <TitlesOfParts>
    <vt:vector size="24" baseType="lpstr">
      <vt:lpstr>PunchcardVTI</vt:lpstr>
      <vt:lpstr>Optimizacija upita kod MS SQL baza podataka</vt:lpstr>
      <vt:lpstr>Sadržaj  </vt:lpstr>
      <vt:lpstr>Značaj optimizacije upita u MS SQL Serveru</vt:lpstr>
      <vt:lpstr>Arhitektura izvršavanja upita u MS SQL Serveru </vt:lpstr>
      <vt:lpstr>Plan izvršavanja upita u SQL Serveru</vt:lpstr>
      <vt:lpstr>PowerPoint prezentacija</vt:lpstr>
      <vt:lpstr>Identifikacija uskih grla u planu izvršavanja</vt:lpstr>
      <vt:lpstr>Indeksi</vt:lpstr>
      <vt:lpstr>PowerPoint prezentacija</vt:lpstr>
      <vt:lpstr>PowerPoint prezentacija</vt:lpstr>
      <vt:lpstr>Particionisanje</vt:lpstr>
      <vt:lpstr>Privremene tabele</vt:lpstr>
      <vt:lpstr>Heuristička optimizacija</vt:lpstr>
      <vt:lpstr>Statistika</vt:lpstr>
      <vt:lpstr>Inteligentna obrada upita (Intelligent Query Processing - IQP) </vt:lpstr>
      <vt:lpstr>Automatsko podešavanje</vt:lpstr>
      <vt:lpstr>SQL Server Profiler</vt:lpstr>
      <vt:lpstr>PowerPoint prezentacija</vt:lpstr>
      <vt:lpstr>Database Engine Tuning Advisor</vt:lpstr>
      <vt:lpstr>PowerPoint prezentacija</vt:lpstr>
      <vt:lpstr>PowerPoint prezentacija</vt:lpstr>
      <vt:lpstr>PowerPoint prezentacija</vt:lpstr>
      <vt:lpstr>Hvala na pažnji!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476</cp:revision>
  <dcterms:created xsi:type="dcterms:W3CDTF">2024-05-25T08:00:25Z</dcterms:created>
  <dcterms:modified xsi:type="dcterms:W3CDTF">2024-09-29T16:54:19Z</dcterms:modified>
</cp:coreProperties>
</file>