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548" r:id="rId2"/>
    <p:sldId id="558" r:id="rId3"/>
    <p:sldId id="557" r:id="rId4"/>
    <p:sldId id="555" r:id="rId5"/>
    <p:sldId id="55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8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E5F2-563B-4B17-9DA5-FB76BC483656}" type="datetimeFigureOut">
              <a:rPr lang="de-DE" smtClean="0"/>
              <a:t>29.06.2024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9420-673F-4A3F-AE2F-63CCD6D79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84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0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09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0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70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BB0138-77EE-466A-BAEB-47D907700EE9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6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slidor.fr/" TargetMode="External"/><Relationship Id="rId4" Type="http://schemas.openxmlformats.org/officeDocument/2006/relationships/image" Target="../media/image2.sv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7991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24B192B9-1979-47FD-B40B-D105E04FD4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32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7" name="Espace réservé du contenu 12">
            <a:extLst>
              <a:ext uri="{FF2B5EF4-FFF2-40B4-BE49-F238E27FC236}">
                <a16:creationId xmlns:a16="http://schemas.microsoft.com/office/drawing/2014/main" id="{201296E0-114D-4FAE-9474-548B5DC841E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7474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154D76DD-DF79-45CC-89FC-1544939578E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72155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1" name="Espace réservé du contenu 12">
            <a:extLst>
              <a:ext uri="{FF2B5EF4-FFF2-40B4-BE49-F238E27FC236}">
                <a16:creationId xmlns:a16="http://schemas.microsoft.com/office/drawing/2014/main" id="{E3E44833-1827-41DC-AEC3-0C01F1BAD46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9570" y="2595169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2" name="Espace réservé du contenu 12">
            <a:extLst>
              <a:ext uri="{FF2B5EF4-FFF2-40B4-BE49-F238E27FC236}">
                <a16:creationId xmlns:a16="http://schemas.microsoft.com/office/drawing/2014/main" id="{36394FDD-DDC6-46CD-87AF-F343169F6B6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7991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F4892D69-01ED-4ACE-9A93-97CAA2FCC8E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57732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4" name="Espace réservé du contenu 12">
            <a:extLst>
              <a:ext uri="{FF2B5EF4-FFF2-40B4-BE49-F238E27FC236}">
                <a16:creationId xmlns:a16="http://schemas.microsoft.com/office/drawing/2014/main" id="{B911AC6F-ED1A-472B-82C9-F9B03EBADF4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7474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5" name="Espace réservé du contenu 12">
            <a:extLst>
              <a:ext uri="{FF2B5EF4-FFF2-40B4-BE49-F238E27FC236}">
                <a16:creationId xmlns:a16="http://schemas.microsoft.com/office/drawing/2014/main" id="{2A92BF88-4F19-41E1-9684-DFAC0736638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572155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  <p:sp>
        <p:nvSpPr>
          <p:cNvPr id="26" name="Espace réservé du contenu 12">
            <a:extLst>
              <a:ext uri="{FF2B5EF4-FFF2-40B4-BE49-F238E27FC236}">
                <a16:creationId xmlns:a16="http://schemas.microsoft.com/office/drawing/2014/main" id="{6C4A12E5-2DFE-40D7-BD07-4F8CB3981E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569570" y="4544738"/>
            <a:ext cx="1042520" cy="10085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fr-FR" dirty="0"/>
              <a:t>Drag &amp; Drop</a:t>
            </a:r>
          </a:p>
        </p:txBody>
      </p:sp>
    </p:spTree>
    <p:extLst>
      <p:ext uri="{BB962C8B-B14F-4D97-AF65-F5344CB8AC3E}">
        <p14:creationId xmlns:p14="http://schemas.microsoft.com/office/powerpoint/2010/main" val="401682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8A52817-9434-4248-A9F0-5409D58D80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7754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8CC145B-9158-4C89-BDE8-D80C6BEAD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76437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18240BEE-6B48-4E46-8571-243D0874F8A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0198" y="234695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891A3D34-F938-43C2-B3E0-F6637FB470E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67754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8AA6258D-C0D6-4D37-B7E6-AF882A75F99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6437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05DB888-4CC2-422E-A90D-0F5961F5247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90198" y="3643749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91B0F4F4-8EDC-454F-99C3-EFA4EFF066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67754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5F25E1E5-622D-44E9-9FD1-48BBA5FC38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76437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F0CB30F-6742-4E8E-9918-FF5A545074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90198" y="4995008"/>
            <a:ext cx="872827" cy="871943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6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14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22EE241B-2BBC-4744-835C-8F40458A12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3505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6CAB5CF8-20D7-4B90-95C9-20E098992A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83307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2CEBB88-3D8A-4909-B93A-1F994D6624F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3109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EEB6057-CF61-47A1-8D3B-A9763726F6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62910" y="112540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03BD2BA6-012F-4C7B-9935-0A0FF955DB3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343505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8212F895-139A-4202-8B95-2C7A110D676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783307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B61935-611C-4306-A86C-ADAC9B00FAE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23109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EBAAD78-3A0A-4669-9779-D4D727D7F89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662910" y="215631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7EC4FAC-6170-4C75-A3FD-3A5D85AA36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43505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2ACB2DC4-26F7-4BC8-88B7-0788963213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783307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5C281E6C-DED0-4B17-941E-21056153933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23109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8A43420A-D73B-4EB8-8CF4-AD69734CBCA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662910" y="3201485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436394BF-0BE0-4580-9A4B-6C3F669CE74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343505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6E2E6841-CA27-4420-B76E-77748104AF8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83307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B27D8595-9D80-4B4E-ABD1-DC192925DAC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23109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008D5C9F-A7BE-434D-8A2D-382361D5610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662910" y="4246658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352F1818-2397-4AFC-B47F-7932B5FE27D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343505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B32CAC22-C1FC-4489-8212-D7CB7E687C3D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83307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56CC017-012F-4974-9E86-201FB003BE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23109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9C7581D8-3435-4480-BB56-69621A99B88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662910" y="5273432"/>
            <a:ext cx="537516" cy="536970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500"/>
            </a:lvl1pPr>
          </a:lstStyle>
          <a:p>
            <a:r>
              <a:rPr lang="fr-FR" dirty="0"/>
              <a:t>Picture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30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7B4F1CB-95E7-41BB-84CD-811F727BAF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A54250B-4272-4700-9E95-FBE4CD9377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27255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3F891ED-CFDF-48EE-BC3D-74230214B07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9860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7427D460-C8D5-4849-98E7-5367CC0527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10626" y="2142548"/>
            <a:ext cx="2036618" cy="2597727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6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50999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D0AF8791-9D94-4BF7-908B-96C3B4C292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4" y="800100"/>
            <a:ext cx="3839072" cy="52578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0533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AC4AD57-0BE9-49C6-825B-E9FA1F1C63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57313" y="2333624"/>
            <a:ext cx="9491659" cy="37242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72700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6262" y="0"/>
            <a:ext cx="447573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2184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658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7447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7128" y="552450"/>
            <a:ext cx="8680183" cy="57531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77924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mo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5329238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192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logo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FA82258-8070-4B7B-B7C6-919C1BFAD9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92839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0" name="Espace réservé du contenu 12">
            <a:extLst>
              <a:ext uri="{FF2B5EF4-FFF2-40B4-BE49-F238E27FC236}">
                <a16:creationId xmlns:a16="http://schemas.microsoft.com/office/drawing/2014/main" id="{B070F49F-DF60-4723-A91C-5C1E12D5861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78922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1" name="Espace réservé du contenu 12">
            <a:extLst>
              <a:ext uri="{FF2B5EF4-FFF2-40B4-BE49-F238E27FC236}">
                <a16:creationId xmlns:a16="http://schemas.microsoft.com/office/drawing/2014/main" id="{1A46C95E-26CD-45AD-BB72-B430933BAC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65005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2" name="Espace réservé du contenu 12">
            <a:extLst>
              <a:ext uri="{FF2B5EF4-FFF2-40B4-BE49-F238E27FC236}">
                <a16:creationId xmlns:a16="http://schemas.microsoft.com/office/drawing/2014/main" id="{7C59A534-42C3-4A87-94C8-B2FBBAFC4B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51088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3" name="Espace réservé du contenu 12">
            <a:extLst>
              <a:ext uri="{FF2B5EF4-FFF2-40B4-BE49-F238E27FC236}">
                <a16:creationId xmlns:a16="http://schemas.microsoft.com/office/drawing/2014/main" id="{4BB3DF69-45D4-47B3-BA99-BA35B5100C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37171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4" name="Espace réservé du contenu 12">
            <a:extLst>
              <a:ext uri="{FF2B5EF4-FFF2-40B4-BE49-F238E27FC236}">
                <a16:creationId xmlns:a16="http://schemas.microsoft.com/office/drawing/2014/main" id="{F2BAFCF9-6ACE-4E11-8AC5-705BA7DCE73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923253" y="2198579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5" name="Espace réservé du contenu 12">
            <a:extLst>
              <a:ext uri="{FF2B5EF4-FFF2-40B4-BE49-F238E27FC236}">
                <a16:creationId xmlns:a16="http://schemas.microsoft.com/office/drawing/2014/main" id="{9F748970-5446-41ED-9626-54FA09FD9D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92839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6" name="Espace réservé du contenu 12">
            <a:extLst>
              <a:ext uri="{FF2B5EF4-FFF2-40B4-BE49-F238E27FC236}">
                <a16:creationId xmlns:a16="http://schemas.microsoft.com/office/drawing/2014/main" id="{658FDE67-743F-4741-AD12-5E89EB8B52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178922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7" name="Espace réservé du contenu 12">
            <a:extLst>
              <a:ext uri="{FF2B5EF4-FFF2-40B4-BE49-F238E27FC236}">
                <a16:creationId xmlns:a16="http://schemas.microsoft.com/office/drawing/2014/main" id="{3B72979C-C29D-4B32-BD44-7102EF391EC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865005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8" name="Espace réservé du contenu 12">
            <a:extLst>
              <a:ext uri="{FF2B5EF4-FFF2-40B4-BE49-F238E27FC236}">
                <a16:creationId xmlns:a16="http://schemas.microsoft.com/office/drawing/2014/main" id="{E26C070C-BBAD-4319-94CD-E920FBB48BB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551088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49" name="Espace réservé du contenu 12">
            <a:extLst>
              <a:ext uri="{FF2B5EF4-FFF2-40B4-BE49-F238E27FC236}">
                <a16:creationId xmlns:a16="http://schemas.microsoft.com/office/drawing/2014/main" id="{72D6E8D4-073F-4B82-807C-3DDAA7A1891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237171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0" name="Espace réservé du contenu 12">
            <a:extLst>
              <a:ext uri="{FF2B5EF4-FFF2-40B4-BE49-F238E27FC236}">
                <a16:creationId xmlns:a16="http://schemas.microsoft.com/office/drawing/2014/main" id="{D7188408-3746-4E2D-AC24-5C968B45D95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923253" y="3695501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1" name="Espace réservé du contenu 12">
            <a:extLst>
              <a:ext uri="{FF2B5EF4-FFF2-40B4-BE49-F238E27FC236}">
                <a16:creationId xmlns:a16="http://schemas.microsoft.com/office/drawing/2014/main" id="{5B127143-F73B-447F-8E18-A821163DB15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92839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2" name="Espace réservé du contenu 12">
            <a:extLst>
              <a:ext uri="{FF2B5EF4-FFF2-40B4-BE49-F238E27FC236}">
                <a16:creationId xmlns:a16="http://schemas.microsoft.com/office/drawing/2014/main" id="{48201BCB-09BC-40A6-88E5-745ABA04D14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78922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3" name="Espace réservé du contenu 12">
            <a:extLst>
              <a:ext uri="{FF2B5EF4-FFF2-40B4-BE49-F238E27FC236}">
                <a16:creationId xmlns:a16="http://schemas.microsoft.com/office/drawing/2014/main" id="{6CDF4116-C12D-409A-BD45-FCE9C3710F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865005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4" name="Espace réservé du contenu 12">
            <a:extLst>
              <a:ext uri="{FF2B5EF4-FFF2-40B4-BE49-F238E27FC236}">
                <a16:creationId xmlns:a16="http://schemas.microsoft.com/office/drawing/2014/main" id="{877E41ED-FA1D-4BD6-804A-2AE2A0E3221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551088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5" name="Espace réservé du contenu 12">
            <a:extLst>
              <a:ext uri="{FF2B5EF4-FFF2-40B4-BE49-F238E27FC236}">
                <a16:creationId xmlns:a16="http://schemas.microsoft.com/office/drawing/2014/main" id="{A9609212-EAF9-4B4F-A5BF-6F7698F7459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37171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  <p:sp>
        <p:nvSpPr>
          <p:cNvPr id="56" name="Espace réservé du contenu 12">
            <a:extLst>
              <a:ext uri="{FF2B5EF4-FFF2-40B4-BE49-F238E27FC236}">
                <a16:creationId xmlns:a16="http://schemas.microsoft.com/office/drawing/2014/main" id="{3AC5948D-29D8-4F6E-B17F-0441995C2C3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923253" y="5196497"/>
            <a:ext cx="775908" cy="75468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fr-FR" dirty="0"/>
              <a:t>Drag &amp; Drop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12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800098"/>
            <a:ext cx="2987055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72855E4E-0C63-46F6-AF74-7985B3D228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68184" y="800098"/>
            <a:ext cx="298705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0555A4FC-4CCB-4761-BA47-6EF0217746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93346" y="800098"/>
            <a:ext cx="3055627" cy="364127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7436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025" y="1160463"/>
            <a:ext cx="4752975" cy="4645024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4294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6687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30944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9629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87B226-FB09-4A65-8099-8300B588C9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98028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2DB8703F-F124-4DFE-A671-6E977F3843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426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671105-6192-46DB-B120-D59094B55A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14824" y="2227731"/>
            <a:ext cx="2487528" cy="165291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63100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E6CB746-1DFB-4E06-9747-15AC7A330E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624046" y="0"/>
            <a:ext cx="3567954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71518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39562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4517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B1F59BBA-0F82-46E4-88A7-8B4BF1FC9D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65413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D484B8B-E091-4030-BC2B-6BA4849566E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6310" y="141890"/>
            <a:ext cx="3861170" cy="362606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 rtl="0">
              <a:buNone/>
              <a:defRPr sz="10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99643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5796EA6-35FB-4A7E-809F-A9815E5FEF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5998" y="1"/>
            <a:ext cx="6095999" cy="4194698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11771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iner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FEDBDA94-24D5-41E5-9379-523B714182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73440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62A3B4-90FB-4299-99EA-8A003311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9418" y="2781300"/>
            <a:ext cx="2073164" cy="12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BA04EA87-5121-4DFC-BCCF-E229FBB461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35119" y="1105236"/>
            <a:ext cx="3903672" cy="464753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0017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47147" y="896184"/>
            <a:ext cx="2366010" cy="513885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6311">
                <a:moveTo>
                  <a:pt x="0" y="256648"/>
                </a:moveTo>
                <a:cubicBezTo>
                  <a:pt x="0" y="121456"/>
                  <a:pt x="101975" y="14401"/>
                  <a:pt x="237167" y="9321"/>
                </a:cubicBezTo>
                <a:cubicBezTo>
                  <a:pt x="333052" y="-1632"/>
                  <a:pt x="444023" y="-4013"/>
                  <a:pt x="520700" y="8052"/>
                </a:cubicBezTo>
                <a:cubicBezTo>
                  <a:pt x="570707" y="42977"/>
                  <a:pt x="486568" y="204269"/>
                  <a:pt x="732790" y="189664"/>
                </a:cubicBezTo>
                <a:cubicBezTo>
                  <a:pt x="889925" y="194321"/>
                  <a:pt x="1103918" y="196755"/>
                  <a:pt x="1274918" y="194110"/>
                </a:cubicBezTo>
                <a:cubicBezTo>
                  <a:pt x="1445918" y="191466"/>
                  <a:pt x="1661739" y="204383"/>
                  <a:pt x="1758788" y="173797"/>
                </a:cubicBezTo>
                <a:cubicBezTo>
                  <a:pt x="1855837" y="143211"/>
                  <a:pt x="1797125" y="37475"/>
                  <a:pt x="1857213" y="10594"/>
                </a:cubicBezTo>
                <a:cubicBezTo>
                  <a:pt x="1896981" y="-1049"/>
                  <a:pt x="2008907" y="688"/>
                  <a:pt x="2133923" y="4245"/>
                </a:cubicBezTo>
                <a:cubicBezTo>
                  <a:pt x="2258939" y="7802"/>
                  <a:pt x="2366010" y="121456"/>
                  <a:pt x="2366010" y="256648"/>
                </a:cubicBezTo>
                <a:lnTo>
                  <a:pt x="2366010" y="4891524"/>
                </a:lnTo>
                <a:cubicBezTo>
                  <a:pt x="2366010" y="5026716"/>
                  <a:pt x="2256415" y="5136311"/>
                  <a:pt x="2121223" y="5136311"/>
                </a:cubicBezTo>
                <a:lnTo>
                  <a:pt x="244787" y="5136311"/>
                </a:lnTo>
                <a:cubicBezTo>
                  <a:pt x="109595" y="5136311"/>
                  <a:pt x="0" y="5026716"/>
                  <a:pt x="0" y="4891524"/>
                </a:cubicBezTo>
                <a:lnTo>
                  <a:pt x="0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229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X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908C951-434A-4DD1-AFA3-1AF87D7047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3086" y="1534810"/>
            <a:ext cx="3795555" cy="5334729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32790 w 2366010"/>
              <a:gd name="connsiteY3" fmla="*/ 189664 h 5136311"/>
              <a:gd name="connsiteX4" fmla="*/ 1274918 w 2366010"/>
              <a:gd name="connsiteY4" fmla="*/ 194110 h 5136311"/>
              <a:gd name="connsiteX5" fmla="*/ 1758788 w 2366010"/>
              <a:gd name="connsiteY5" fmla="*/ 173797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84244 w 2384244"/>
              <a:gd name="connsiteY9" fmla="*/ 4891524 h 5136311"/>
              <a:gd name="connsiteX10" fmla="*/ 2139457 w 2384244"/>
              <a:gd name="connsiteY10" fmla="*/ 5136311 h 5136311"/>
              <a:gd name="connsiteX11" fmla="*/ 263021 w 2384244"/>
              <a:gd name="connsiteY11" fmla="*/ 5136311 h 5136311"/>
              <a:gd name="connsiteX12" fmla="*/ 18234 w 2384244"/>
              <a:gd name="connsiteY12" fmla="*/ 4891524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334285 h 5213948"/>
              <a:gd name="connsiteX1" fmla="*/ 255401 w 2384244"/>
              <a:gd name="connsiteY1" fmla="*/ 86958 h 5213948"/>
              <a:gd name="connsiteX2" fmla="*/ 538934 w 2384244"/>
              <a:gd name="connsiteY2" fmla="*/ 85689 h 5213948"/>
              <a:gd name="connsiteX3" fmla="*/ 751024 w 2384244"/>
              <a:gd name="connsiteY3" fmla="*/ 267301 h 5213948"/>
              <a:gd name="connsiteX4" fmla="*/ 1293152 w 2384244"/>
              <a:gd name="connsiteY4" fmla="*/ 271747 h 5213948"/>
              <a:gd name="connsiteX5" fmla="*/ 1777022 w 2384244"/>
              <a:gd name="connsiteY5" fmla="*/ 251434 h 5213948"/>
              <a:gd name="connsiteX6" fmla="*/ 1875447 w 2384244"/>
              <a:gd name="connsiteY6" fmla="*/ 88231 h 5213948"/>
              <a:gd name="connsiteX7" fmla="*/ 2152157 w 2384244"/>
              <a:gd name="connsiteY7" fmla="*/ 81882 h 5213948"/>
              <a:gd name="connsiteX8" fmla="*/ 2384244 w 2384244"/>
              <a:gd name="connsiteY8" fmla="*/ 334285 h 5213948"/>
              <a:gd name="connsiteX9" fmla="*/ 2379641 w 2384244"/>
              <a:gd name="connsiteY9" fmla="*/ 3424391 h 5213948"/>
              <a:gd name="connsiteX10" fmla="*/ 2384244 w 2384244"/>
              <a:gd name="connsiteY10" fmla="*/ 4969161 h 5213948"/>
              <a:gd name="connsiteX11" fmla="*/ 2139457 w 2384244"/>
              <a:gd name="connsiteY11" fmla="*/ 5213948 h 5213948"/>
              <a:gd name="connsiteX12" fmla="*/ 263021 w 2384244"/>
              <a:gd name="connsiteY12" fmla="*/ 5213948 h 5213948"/>
              <a:gd name="connsiteX13" fmla="*/ 18234 w 2384244"/>
              <a:gd name="connsiteY13" fmla="*/ 4969161 h 5213948"/>
              <a:gd name="connsiteX14" fmla="*/ 0 w 2384244"/>
              <a:gd name="connsiteY14" fmla="*/ 3424391 h 5213948"/>
              <a:gd name="connsiteX15" fmla="*/ 18234 w 2384244"/>
              <a:gd name="connsiteY15" fmla="*/ 334285 h 5213948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18234 w 2384244"/>
              <a:gd name="connsiteY13" fmla="*/ 4891524 h 5136311"/>
              <a:gd name="connsiteX14" fmla="*/ 0 w 2384244"/>
              <a:gd name="connsiteY14" fmla="*/ 3346754 h 5136311"/>
              <a:gd name="connsiteX15" fmla="*/ 18234 w 2384244"/>
              <a:gd name="connsiteY15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263021 w 2384244"/>
              <a:gd name="connsiteY12" fmla="*/ 5136311 h 5136311"/>
              <a:gd name="connsiteX13" fmla="*/ 0 w 2384244"/>
              <a:gd name="connsiteY13" fmla="*/ 3346754 h 5136311"/>
              <a:gd name="connsiteX14" fmla="*/ 18234 w 2384244"/>
              <a:gd name="connsiteY14" fmla="*/ 256648 h 5136311"/>
              <a:gd name="connsiteX0" fmla="*/ 18234 w 2384244"/>
              <a:gd name="connsiteY0" fmla="*/ 256648 h 5136311"/>
              <a:gd name="connsiteX1" fmla="*/ 255401 w 2384244"/>
              <a:gd name="connsiteY1" fmla="*/ 9321 h 5136311"/>
              <a:gd name="connsiteX2" fmla="*/ 538934 w 2384244"/>
              <a:gd name="connsiteY2" fmla="*/ 8052 h 5136311"/>
              <a:gd name="connsiteX3" fmla="*/ 751024 w 2384244"/>
              <a:gd name="connsiteY3" fmla="*/ 189664 h 5136311"/>
              <a:gd name="connsiteX4" fmla="*/ 1293152 w 2384244"/>
              <a:gd name="connsiteY4" fmla="*/ 194110 h 5136311"/>
              <a:gd name="connsiteX5" fmla="*/ 1777022 w 2384244"/>
              <a:gd name="connsiteY5" fmla="*/ 173797 h 5136311"/>
              <a:gd name="connsiteX6" fmla="*/ 1875447 w 2384244"/>
              <a:gd name="connsiteY6" fmla="*/ 10594 h 5136311"/>
              <a:gd name="connsiteX7" fmla="*/ 2152157 w 2384244"/>
              <a:gd name="connsiteY7" fmla="*/ 4245 h 5136311"/>
              <a:gd name="connsiteX8" fmla="*/ 2384244 w 2384244"/>
              <a:gd name="connsiteY8" fmla="*/ 256648 h 5136311"/>
              <a:gd name="connsiteX9" fmla="*/ 2379641 w 2384244"/>
              <a:gd name="connsiteY9" fmla="*/ 3346754 h 5136311"/>
              <a:gd name="connsiteX10" fmla="*/ 2384244 w 2384244"/>
              <a:gd name="connsiteY10" fmla="*/ 4891524 h 5136311"/>
              <a:gd name="connsiteX11" fmla="*/ 2139457 w 2384244"/>
              <a:gd name="connsiteY11" fmla="*/ 5136311 h 5136311"/>
              <a:gd name="connsiteX12" fmla="*/ 0 w 2384244"/>
              <a:gd name="connsiteY12" fmla="*/ 3346754 h 5136311"/>
              <a:gd name="connsiteX13" fmla="*/ 18234 w 2384244"/>
              <a:gd name="connsiteY13" fmla="*/ 256648 h 5136311"/>
              <a:gd name="connsiteX0" fmla="*/ 18234 w 2384244"/>
              <a:gd name="connsiteY0" fmla="*/ 256648 h 4891524"/>
              <a:gd name="connsiteX1" fmla="*/ 255401 w 2384244"/>
              <a:gd name="connsiteY1" fmla="*/ 9321 h 4891524"/>
              <a:gd name="connsiteX2" fmla="*/ 538934 w 2384244"/>
              <a:gd name="connsiteY2" fmla="*/ 8052 h 4891524"/>
              <a:gd name="connsiteX3" fmla="*/ 751024 w 2384244"/>
              <a:gd name="connsiteY3" fmla="*/ 189664 h 4891524"/>
              <a:gd name="connsiteX4" fmla="*/ 1293152 w 2384244"/>
              <a:gd name="connsiteY4" fmla="*/ 194110 h 4891524"/>
              <a:gd name="connsiteX5" fmla="*/ 1777022 w 2384244"/>
              <a:gd name="connsiteY5" fmla="*/ 173797 h 4891524"/>
              <a:gd name="connsiteX6" fmla="*/ 1875447 w 2384244"/>
              <a:gd name="connsiteY6" fmla="*/ 10594 h 4891524"/>
              <a:gd name="connsiteX7" fmla="*/ 2152157 w 2384244"/>
              <a:gd name="connsiteY7" fmla="*/ 4245 h 4891524"/>
              <a:gd name="connsiteX8" fmla="*/ 2384244 w 2384244"/>
              <a:gd name="connsiteY8" fmla="*/ 256648 h 4891524"/>
              <a:gd name="connsiteX9" fmla="*/ 2379641 w 2384244"/>
              <a:gd name="connsiteY9" fmla="*/ 3346754 h 4891524"/>
              <a:gd name="connsiteX10" fmla="*/ 2384244 w 2384244"/>
              <a:gd name="connsiteY10" fmla="*/ 4891524 h 4891524"/>
              <a:gd name="connsiteX11" fmla="*/ 0 w 2384244"/>
              <a:gd name="connsiteY11" fmla="*/ 3346754 h 4891524"/>
              <a:gd name="connsiteX12" fmla="*/ 18234 w 2384244"/>
              <a:gd name="connsiteY12" fmla="*/ 256648 h 4891524"/>
              <a:gd name="connsiteX0" fmla="*/ 18234 w 2384244"/>
              <a:gd name="connsiteY0" fmla="*/ 256648 h 3733017"/>
              <a:gd name="connsiteX1" fmla="*/ 255401 w 2384244"/>
              <a:gd name="connsiteY1" fmla="*/ 9321 h 3733017"/>
              <a:gd name="connsiteX2" fmla="*/ 538934 w 2384244"/>
              <a:gd name="connsiteY2" fmla="*/ 8052 h 3733017"/>
              <a:gd name="connsiteX3" fmla="*/ 751024 w 2384244"/>
              <a:gd name="connsiteY3" fmla="*/ 189664 h 3733017"/>
              <a:gd name="connsiteX4" fmla="*/ 1293152 w 2384244"/>
              <a:gd name="connsiteY4" fmla="*/ 194110 h 3733017"/>
              <a:gd name="connsiteX5" fmla="*/ 1777022 w 2384244"/>
              <a:gd name="connsiteY5" fmla="*/ 173797 h 3733017"/>
              <a:gd name="connsiteX6" fmla="*/ 1875447 w 2384244"/>
              <a:gd name="connsiteY6" fmla="*/ 10594 h 3733017"/>
              <a:gd name="connsiteX7" fmla="*/ 2152157 w 2384244"/>
              <a:gd name="connsiteY7" fmla="*/ 4245 h 3733017"/>
              <a:gd name="connsiteX8" fmla="*/ 2384244 w 2384244"/>
              <a:gd name="connsiteY8" fmla="*/ 256648 h 3733017"/>
              <a:gd name="connsiteX9" fmla="*/ 2379641 w 2384244"/>
              <a:gd name="connsiteY9" fmla="*/ 3346754 h 3733017"/>
              <a:gd name="connsiteX10" fmla="*/ 0 w 2384244"/>
              <a:gd name="connsiteY10" fmla="*/ 3346754 h 3733017"/>
              <a:gd name="connsiteX11" fmla="*/ 18234 w 2384244"/>
              <a:gd name="connsiteY11" fmla="*/ 256648 h 3733017"/>
              <a:gd name="connsiteX0" fmla="*/ 18234 w 2384244"/>
              <a:gd name="connsiteY0" fmla="*/ 256648 h 3576698"/>
              <a:gd name="connsiteX1" fmla="*/ 255401 w 2384244"/>
              <a:gd name="connsiteY1" fmla="*/ 9321 h 3576698"/>
              <a:gd name="connsiteX2" fmla="*/ 538934 w 2384244"/>
              <a:gd name="connsiteY2" fmla="*/ 8052 h 3576698"/>
              <a:gd name="connsiteX3" fmla="*/ 751024 w 2384244"/>
              <a:gd name="connsiteY3" fmla="*/ 189664 h 3576698"/>
              <a:gd name="connsiteX4" fmla="*/ 1293152 w 2384244"/>
              <a:gd name="connsiteY4" fmla="*/ 194110 h 3576698"/>
              <a:gd name="connsiteX5" fmla="*/ 1777022 w 2384244"/>
              <a:gd name="connsiteY5" fmla="*/ 173797 h 3576698"/>
              <a:gd name="connsiteX6" fmla="*/ 1875447 w 2384244"/>
              <a:gd name="connsiteY6" fmla="*/ 10594 h 3576698"/>
              <a:gd name="connsiteX7" fmla="*/ 2152157 w 2384244"/>
              <a:gd name="connsiteY7" fmla="*/ 4245 h 3576698"/>
              <a:gd name="connsiteX8" fmla="*/ 2384244 w 2384244"/>
              <a:gd name="connsiteY8" fmla="*/ 256648 h 3576698"/>
              <a:gd name="connsiteX9" fmla="*/ 2379641 w 2384244"/>
              <a:gd name="connsiteY9" fmla="*/ 3346754 h 3576698"/>
              <a:gd name="connsiteX10" fmla="*/ 0 w 2384244"/>
              <a:gd name="connsiteY10" fmla="*/ 3346754 h 3576698"/>
              <a:gd name="connsiteX11" fmla="*/ 18234 w 2384244"/>
              <a:gd name="connsiteY11" fmla="*/ 256648 h 3576698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66131"/>
              <a:gd name="connsiteX1" fmla="*/ 255401 w 2384244"/>
              <a:gd name="connsiteY1" fmla="*/ 9321 h 3366131"/>
              <a:gd name="connsiteX2" fmla="*/ 538934 w 2384244"/>
              <a:gd name="connsiteY2" fmla="*/ 8052 h 3366131"/>
              <a:gd name="connsiteX3" fmla="*/ 751024 w 2384244"/>
              <a:gd name="connsiteY3" fmla="*/ 189664 h 3366131"/>
              <a:gd name="connsiteX4" fmla="*/ 1293152 w 2384244"/>
              <a:gd name="connsiteY4" fmla="*/ 194110 h 3366131"/>
              <a:gd name="connsiteX5" fmla="*/ 1777022 w 2384244"/>
              <a:gd name="connsiteY5" fmla="*/ 173797 h 3366131"/>
              <a:gd name="connsiteX6" fmla="*/ 1875447 w 2384244"/>
              <a:gd name="connsiteY6" fmla="*/ 10594 h 3366131"/>
              <a:gd name="connsiteX7" fmla="*/ 2152157 w 2384244"/>
              <a:gd name="connsiteY7" fmla="*/ 4245 h 3366131"/>
              <a:gd name="connsiteX8" fmla="*/ 2384244 w 2384244"/>
              <a:gd name="connsiteY8" fmla="*/ 256648 h 3366131"/>
              <a:gd name="connsiteX9" fmla="*/ 2379641 w 2384244"/>
              <a:gd name="connsiteY9" fmla="*/ 3346754 h 3366131"/>
              <a:gd name="connsiteX10" fmla="*/ 0 w 2384244"/>
              <a:gd name="connsiteY10" fmla="*/ 3346754 h 3366131"/>
              <a:gd name="connsiteX11" fmla="*/ 18234 w 2384244"/>
              <a:gd name="connsiteY11" fmla="*/ 256648 h 3366131"/>
              <a:gd name="connsiteX0" fmla="*/ 18234 w 2384244"/>
              <a:gd name="connsiteY0" fmla="*/ 256648 h 3349443"/>
              <a:gd name="connsiteX1" fmla="*/ 255401 w 2384244"/>
              <a:gd name="connsiteY1" fmla="*/ 9321 h 3349443"/>
              <a:gd name="connsiteX2" fmla="*/ 538934 w 2384244"/>
              <a:gd name="connsiteY2" fmla="*/ 8052 h 3349443"/>
              <a:gd name="connsiteX3" fmla="*/ 751024 w 2384244"/>
              <a:gd name="connsiteY3" fmla="*/ 189664 h 3349443"/>
              <a:gd name="connsiteX4" fmla="*/ 1293152 w 2384244"/>
              <a:gd name="connsiteY4" fmla="*/ 194110 h 3349443"/>
              <a:gd name="connsiteX5" fmla="*/ 1777022 w 2384244"/>
              <a:gd name="connsiteY5" fmla="*/ 173797 h 3349443"/>
              <a:gd name="connsiteX6" fmla="*/ 1875447 w 2384244"/>
              <a:gd name="connsiteY6" fmla="*/ 10594 h 3349443"/>
              <a:gd name="connsiteX7" fmla="*/ 2152157 w 2384244"/>
              <a:gd name="connsiteY7" fmla="*/ 4245 h 3349443"/>
              <a:gd name="connsiteX8" fmla="*/ 2384244 w 2384244"/>
              <a:gd name="connsiteY8" fmla="*/ 256648 h 3349443"/>
              <a:gd name="connsiteX9" fmla="*/ 2379641 w 2384244"/>
              <a:gd name="connsiteY9" fmla="*/ 3346754 h 3349443"/>
              <a:gd name="connsiteX10" fmla="*/ 0 w 2384244"/>
              <a:gd name="connsiteY10" fmla="*/ 3346754 h 3349443"/>
              <a:gd name="connsiteX11" fmla="*/ 18234 w 2384244"/>
              <a:gd name="connsiteY11" fmla="*/ 256648 h 3349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84244" h="3349443">
                <a:moveTo>
                  <a:pt x="18234" y="256648"/>
                </a:moveTo>
                <a:cubicBezTo>
                  <a:pt x="18234" y="121456"/>
                  <a:pt x="120209" y="14401"/>
                  <a:pt x="255401" y="9321"/>
                </a:cubicBezTo>
                <a:cubicBezTo>
                  <a:pt x="351286" y="-1632"/>
                  <a:pt x="462257" y="-4013"/>
                  <a:pt x="538934" y="8052"/>
                </a:cubicBezTo>
                <a:cubicBezTo>
                  <a:pt x="588941" y="42977"/>
                  <a:pt x="504802" y="204269"/>
                  <a:pt x="751024" y="189664"/>
                </a:cubicBezTo>
                <a:cubicBezTo>
                  <a:pt x="908159" y="194321"/>
                  <a:pt x="1122152" y="196755"/>
                  <a:pt x="1293152" y="194110"/>
                </a:cubicBezTo>
                <a:cubicBezTo>
                  <a:pt x="1464152" y="191466"/>
                  <a:pt x="1679973" y="204383"/>
                  <a:pt x="1777022" y="173797"/>
                </a:cubicBezTo>
                <a:cubicBezTo>
                  <a:pt x="1874071" y="143211"/>
                  <a:pt x="1815359" y="37475"/>
                  <a:pt x="1875447" y="10594"/>
                </a:cubicBezTo>
                <a:cubicBezTo>
                  <a:pt x="1915215" y="-1049"/>
                  <a:pt x="2027141" y="688"/>
                  <a:pt x="2152157" y="4245"/>
                </a:cubicBezTo>
                <a:cubicBezTo>
                  <a:pt x="2277173" y="7802"/>
                  <a:pt x="2373683" y="57529"/>
                  <a:pt x="2384244" y="256648"/>
                </a:cubicBezTo>
                <a:cubicBezTo>
                  <a:pt x="2382710" y="1286683"/>
                  <a:pt x="2381175" y="2316719"/>
                  <a:pt x="2379641" y="3346754"/>
                </a:cubicBezTo>
                <a:cubicBezTo>
                  <a:pt x="2383433" y="3351451"/>
                  <a:pt x="1520" y="3349029"/>
                  <a:pt x="0" y="3346754"/>
                </a:cubicBezTo>
                <a:lnTo>
                  <a:pt x="18234" y="256648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612000" bIns="90000" anchor="t">
            <a:normAutofit/>
          </a:bodyPr>
          <a:lstStyle>
            <a:lvl1pPr marL="0" indent="0" algn="l">
              <a:buNone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002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DEBE99-BA7C-4A77-B9B3-C3E2B94B23B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20962" y="1463041"/>
            <a:ext cx="2220277" cy="3930014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321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8183" y="2235200"/>
            <a:ext cx="5503817" cy="4622800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568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43040" y="1745672"/>
            <a:ext cx="5661660" cy="3567545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327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l XPS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FD7D-D544-4772-B580-7DC1E62434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501" y="1380445"/>
            <a:ext cx="6540499" cy="3681412"/>
          </a:xfrm>
          <a:prstGeom prst="rect">
            <a:avLst/>
          </a:prstGeom>
          <a:solidFill>
            <a:schemeClr val="tx1"/>
          </a:solidFill>
        </p:spPr>
        <p:txBody>
          <a:bodyPr lIns="396000" tIns="1476000" rIns="72000" b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6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516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6F9079A-40FC-45CA-B075-1C157417CD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57987" y="2600960"/>
            <a:ext cx="1327149" cy="1651804"/>
          </a:xfrm>
          <a:prstGeom prst="rect">
            <a:avLst/>
          </a:prstGeom>
          <a:solidFill>
            <a:schemeClr val="tx1"/>
          </a:solidFill>
        </p:spPr>
        <p:txBody>
          <a:bodyPr lIns="108000" tIns="108000" rIns="108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2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7414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3C18045-4E97-4F51-A09F-D85E0CDDEC5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6874" y="2217581"/>
            <a:ext cx="1938270" cy="2422838"/>
          </a:xfrm>
          <a:prstGeom prst="rect">
            <a:avLst/>
          </a:prstGeom>
          <a:solidFill>
            <a:schemeClr val="tx1"/>
          </a:solidFill>
        </p:spPr>
        <p:txBody>
          <a:bodyPr lIns="180000" tIns="104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65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orola Moto 3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0C29C-669A-4435-98F7-08E7CA3CB2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97712" y="2143919"/>
            <a:ext cx="2568575" cy="2568575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lang="fr-FR" sz="2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to 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1947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0" y="1024891"/>
            <a:ext cx="2335530" cy="4802886"/>
          </a:xfrm>
          <a:prstGeom prst="roundRect">
            <a:avLst>
              <a:gd name="adj" fmla="val 9054"/>
            </a:avLst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92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67E6FD1-1BAF-4D06-862F-B9B72EC0F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2263" y="800099"/>
            <a:ext cx="4752975" cy="5257801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21594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sung Galaxy S8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1B93FC0-473A-4AAF-9633-2ACB63BDC7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8400" y="1558290"/>
            <a:ext cx="3867150" cy="5325110"/>
          </a:xfrm>
          <a:custGeom>
            <a:avLst/>
            <a:gdLst>
              <a:gd name="connsiteX0" fmla="*/ 0 w 3854450"/>
              <a:gd name="connsiteY0" fmla="*/ 348982 h 7926459"/>
              <a:gd name="connsiteX1" fmla="*/ 348982 w 3854450"/>
              <a:gd name="connsiteY1" fmla="*/ 0 h 7926459"/>
              <a:gd name="connsiteX2" fmla="*/ 3505468 w 3854450"/>
              <a:gd name="connsiteY2" fmla="*/ 0 h 7926459"/>
              <a:gd name="connsiteX3" fmla="*/ 3854450 w 3854450"/>
              <a:gd name="connsiteY3" fmla="*/ 348982 h 7926459"/>
              <a:gd name="connsiteX4" fmla="*/ 3854450 w 3854450"/>
              <a:gd name="connsiteY4" fmla="*/ 7577477 h 7926459"/>
              <a:gd name="connsiteX5" fmla="*/ 3505468 w 3854450"/>
              <a:gd name="connsiteY5" fmla="*/ 7926459 h 7926459"/>
              <a:gd name="connsiteX6" fmla="*/ 348982 w 3854450"/>
              <a:gd name="connsiteY6" fmla="*/ 7926459 h 7926459"/>
              <a:gd name="connsiteX7" fmla="*/ 0 w 3854450"/>
              <a:gd name="connsiteY7" fmla="*/ 7577477 h 7926459"/>
              <a:gd name="connsiteX8" fmla="*/ 0 w 3854450"/>
              <a:gd name="connsiteY8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7150 w 3867150"/>
              <a:gd name="connsiteY4" fmla="*/ 7577477 h 7926459"/>
              <a:gd name="connsiteX5" fmla="*/ 3518168 w 3867150"/>
              <a:gd name="connsiteY5" fmla="*/ 7926459 h 7926459"/>
              <a:gd name="connsiteX6" fmla="*/ 361682 w 3867150"/>
              <a:gd name="connsiteY6" fmla="*/ 7926459 h 7926459"/>
              <a:gd name="connsiteX7" fmla="*/ 12700 w 3867150"/>
              <a:gd name="connsiteY7" fmla="*/ 7577477 h 7926459"/>
              <a:gd name="connsiteX8" fmla="*/ 0 w 3867150"/>
              <a:gd name="connsiteY8" fmla="*/ 5299710 h 7926459"/>
              <a:gd name="connsiteX9" fmla="*/ 12700 w 3867150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867150 w 3867150"/>
              <a:gd name="connsiteY5" fmla="*/ 7577477 h 7926459"/>
              <a:gd name="connsiteX6" fmla="*/ 3518168 w 3867150"/>
              <a:gd name="connsiteY6" fmla="*/ 7926459 h 7926459"/>
              <a:gd name="connsiteX7" fmla="*/ 361682 w 3867150"/>
              <a:gd name="connsiteY7" fmla="*/ 7926459 h 7926459"/>
              <a:gd name="connsiteX8" fmla="*/ 12700 w 3867150"/>
              <a:gd name="connsiteY8" fmla="*/ 7577477 h 7926459"/>
              <a:gd name="connsiteX9" fmla="*/ 0 w 3867150"/>
              <a:gd name="connsiteY9" fmla="*/ 5299710 h 7926459"/>
              <a:gd name="connsiteX10" fmla="*/ 12700 w 3867150"/>
              <a:gd name="connsiteY10" fmla="*/ 348982 h 7926459"/>
              <a:gd name="connsiteX0" fmla="*/ 12700 w 3886723"/>
              <a:gd name="connsiteY0" fmla="*/ 348982 h 7926459"/>
              <a:gd name="connsiteX1" fmla="*/ 361682 w 3886723"/>
              <a:gd name="connsiteY1" fmla="*/ 0 h 7926459"/>
              <a:gd name="connsiteX2" fmla="*/ 3518168 w 3886723"/>
              <a:gd name="connsiteY2" fmla="*/ 0 h 7926459"/>
              <a:gd name="connsiteX3" fmla="*/ 3867150 w 3886723"/>
              <a:gd name="connsiteY3" fmla="*/ 348982 h 7926459"/>
              <a:gd name="connsiteX4" fmla="*/ 3860800 w 3886723"/>
              <a:gd name="connsiteY4" fmla="*/ 5325110 h 7926459"/>
              <a:gd name="connsiteX5" fmla="*/ 3518168 w 3886723"/>
              <a:gd name="connsiteY5" fmla="*/ 7926459 h 7926459"/>
              <a:gd name="connsiteX6" fmla="*/ 361682 w 3886723"/>
              <a:gd name="connsiteY6" fmla="*/ 7926459 h 7926459"/>
              <a:gd name="connsiteX7" fmla="*/ 12700 w 3886723"/>
              <a:gd name="connsiteY7" fmla="*/ 7577477 h 7926459"/>
              <a:gd name="connsiteX8" fmla="*/ 0 w 3886723"/>
              <a:gd name="connsiteY8" fmla="*/ 5299710 h 7926459"/>
              <a:gd name="connsiteX9" fmla="*/ 12700 w 3886723"/>
              <a:gd name="connsiteY9" fmla="*/ 348982 h 7926459"/>
              <a:gd name="connsiteX0" fmla="*/ 12700 w 3867150"/>
              <a:gd name="connsiteY0" fmla="*/ 348982 h 7926459"/>
              <a:gd name="connsiteX1" fmla="*/ 361682 w 3867150"/>
              <a:gd name="connsiteY1" fmla="*/ 0 h 7926459"/>
              <a:gd name="connsiteX2" fmla="*/ 3518168 w 3867150"/>
              <a:gd name="connsiteY2" fmla="*/ 0 h 7926459"/>
              <a:gd name="connsiteX3" fmla="*/ 3867150 w 3867150"/>
              <a:gd name="connsiteY3" fmla="*/ 348982 h 7926459"/>
              <a:gd name="connsiteX4" fmla="*/ 3860800 w 3867150"/>
              <a:gd name="connsiteY4" fmla="*/ 5325110 h 7926459"/>
              <a:gd name="connsiteX5" fmla="*/ 361682 w 3867150"/>
              <a:gd name="connsiteY5" fmla="*/ 7926459 h 7926459"/>
              <a:gd name="connsiteX6" fmla="*/ 12700 w 3867150"/>
              <a:gd name="connsiteY6" fmla="*/ 7577477 h 7926459"/>
              <a:gd name="connsiteX7" fmla="*/ 0 w 3867150"/>
              <a:gd name="connsiteY7" fmla="*/ 5299710 h 7926459"/>
              <a:gd name="connsiteX8" fmla="*/ 12700 w 3867150"/>
              <a:gd name="connsiteY8" fmla="*/ 348982 h 7926459"/>
              <a:gd name="connsiteX0" fmla="*/ 12700 w 3867150"/>
              <a:gd name="connsiteY0" fmla="*/ 348982 h 7577489"/>
              <a:gd name="connsiteX1" fmla="*/ 361682 w 3867150"/>
              <a:gd name="connsiteY1" fmla="*/ 0 h 7577489"/>
              <a:gd name="connsiteX2" fmla="*/ 3518168 w 3867150"/>
              <a:gd name="connsiteY2" fmla="*/ 0 h 7577489"/>
              <a:gd name="connsiteX3" fmla="*/ 3867150 w 3867150"/>
              <a:gd name="connsiteY3" fmla="*/ 348982 h 7577489"/>
              <a:gd name="connsiteX4" fmla="*/ 3860800 w 3867150"/>
              <a:gd name="connsiteY4" fmla="*/ 5325110 h 7577489"/>
              <a:gd name="connsiteX5" fmla="*/ 12700 w 3867150"/>
              <a:gd name="connsiteY5" fmla="*/ 7577477 h 7577489"/>
              <a:gd name="connsiteX6" fmla="*/ 0 w 3867150"/>
              <a:gd name="connsiteY6" fmla="*/ 5299710 h 7577489"/>
              <a:gd name="connsiteX7" fmla="*/ 12700 w 3867150"/>
              <a:gd name="connsiteY7" fmla="*/ 348982 h 7577489"/>
              <a:gd name="connsiteX0" fmla="*/ 12700 w 3867150"/>
              <a:gd name="connsiteY0" fmla="*/ 348982 h 5932961"/>
              <a:gd name="connsiteX1" fmla="*/ 361682 w 3867150"/>
              <a:gd name="connsiteY1" fmla="*/ 0 h 5932961"/>
              <a:gd name="connsiteX2" fmla="*/ 3518168 w 3867150"/>
              <a:gd name="connsiteY2" fmla="*/ 0 h 5932961"/>
              <a:gd name="connsiteX3" fmla="*/ 3867150 w 3867150"/>
              <a:gd name="connsiteY3" fmla="*/ 348982 h 5932961"/>
              <a:gd name="connsiteX4" fmla="*/ 3860800 w 3867150"/>
              <a:gd name="connsiteY4" fmla="*/ 5325110 h 5932961"/>
              <a:gd name="connsiteX5" fmla="*/ 0 w 3867150"/>
              <a:gd name="connsiteY5" fmla="*/ 5299710 h 5932961"/>
              <a:gd name="connsiteX6" fmla="*/ 12700 w 3867150"/>
              <a:gd name="connsiteY6" fmla="*/ 348982 h 5932961"/>
              <a:gd name="connsiteX0" fmla="*/ 12700 w 3867150"/>
              <a:gd name="connsiteY0" fmla="*/ 348982 h 5697434"/>
              <a:gd name="connsiteX1" fmla="*/ 361682 w 3867150"/>
              <a:gd name="connsiteY1" fmla="*/ 0 h 5697434"/>
              <a:gd name="connsiteX2" fmla="*/ 3518168 w 3867150"/>
              <a:gd name="connsiteY2" fmla="*/ 0 h 5697434"/>
              <a:gd name="connsiteX3" fmla="*/ 3867150 w 3867150"/>
              <a:gd name="connsiteY3" fmla="*/ 348982 h 5697434"/>
              <a:gd name="connsiteX4" fmla="*/ 3860800 w 3867150"/>
              <a:gd name="connsiteY4" fmla="*/ 5325110 h 5697434"/>
              <a:gd name="connsiteX5" fmla="*/ 0 w 3867150"/>
              <a:gd name="connsiteY5" fmla="*/ 5299710 h 5697434"/>
              <a:gd name="connsiteX6" fmla="*/ 12700 w 3867150"/>
              <a:gd name="connsiteY6" fmla="*/ 348982 h 5697434"/>
              <a:gd name="connsiteX0" fmla="*/ 12700 w 3867150"/>
              <a:gd name="connsiteY0" fmla="*/ 348982 h 5348214"/>
              <a:gd name="connsiteX1" fmla="*/ 361682 w 3867150"/>
              <a:gd name="connsiteY1" fmla="*/ 0 h 5348214"/>
              <a:gd name="connsiteX2" fmla="*/ 3518168 w 3867150"/>
              <a:gd name="connsiteY2" fmla="*/ 0 h 5348214"/>
              <a:gd name="connsiteX3" fmla="*/ 3867150 w 3867150"/>
              <a:gd name="connsiteY3" fmla="*/ 348982 h 5348214"/>
              <a:gd name="connsiteX4" fmla="*/ 3860800 w 3867150"/>
              <a:gd name="connsiteY4" fmla="*/ 5325110 h 5348214"/>
              <a:gd name="connsiteX5" fmla="*/ 0 w 3867150"/>
              <a:gd name="connsiteY5" fmla="*/ 5299710 h 5348214"/>
              <a:gd name="connsiteX6" fmla="*/ 12700 w 3867150"/>
              <a:gd name="connsiteY6" fmla="*/ 348982 h 5348214"/>
              <a:gd name="connsiteX0" fmla="*/ 12700 w 3867150"/>
              <a:gd name="connsiteY0" fmla="*/ 348982 h 5353474"/>
              <a:gd name="connsiteX1" fmla="*/ 361682 w 3867150"/>
              <a:gd name="connsiteY1" fmla="*/ 0 h 5353474"/>
              <a:gd name="connsiteX2" fmla="*/ 3518168 w 3867150"/>
              <a:gd name="connsiteY2" fmla="*/ 0 h 5353474"/>
              <a:gd name="connsiteX3" fmla="*/ 3867150 w 3867150"/>
              <a:gd name="connsiteY3" fmla="*/ 348982 h 5353474"/>
              <a:gd name="connsiteX4" fmla="*/ 3860800 w 3867150"/>
              <a:gd name="connsiteY4" fmla="*/ 5325110 h 5353474"/>
              <a:gd name="connsiteX5" fmla="*/ 0 w 3867150"/>
              <a:gd name="connsiteY5" fmla="*/ 5312410 h 5353474"/>
              <a:gd name="connsiteX6" fmla="*/ 12700 w 3867150"/>
              <a:gd name="connsiteY6" fmla="*/ 348982 h 5353474"/>
              <a:gd name="connsiteX0" fmla="*/ 12700 w 3867150"/>
              <a:gd name="connsiteY0" fmla="*/ 348982 h 5340388"/>
              <a:gd name="connsiteX1" fmla="*/ 361682 w 3867150"/>
              <a:gd name="connsiteY1" fmla="*/ 0 h 5340388"/>
              <a:gd name="connsiteX2" fmla="*/ 3518168 w 3867150"/>
              <a:gd name="connsiteY2" fmla="*/ 0 h 5340388"/>
              <a:gd name="connsiteX3" fmla="*/ 3867150 w 3867150"/>
              <a:gd name="connsiteY3" fmla="*/ 348982 h 5340388"/>
              <a:gd name="connsiteX4" fmla="*/ 3860800 w 3867150"/>
              <a:gd name="connsiteY4" fmla="*/ 5325110 h 5340388"/>
              <a:gd name="connsiteX5" fmla="*/ 0 w 3867150"/>
              <a:gd name="connsiteY5" fmla="*/ 5312410 h 5340388"/>
              <a:gd name="connsiteX6" fmla="*/ 12700 w 3867150"/>
              <a:gd name="connsiteY6" fmla="*/ 348982 h 5340388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12410 h 5325110"/>
              <a:gd name="connsiteX6" fmla="*/ 12700 w 3867150"/>
              <a:gd name="connsiteY6" fmla="*/ 348982 h 5325110"/>
              <a:gd name="connsiteX0" fmla="*/ 12700 w 3867150"/>
              <a:gd name="connsiteY0" fmla="*/ 348982 h 5325110"/>
              <a:gd name="connsiteX1" fmla="*/ 361682 w 3867150"/>
              <a:gd name="connsiteY1" fmla="*/ 0 h 5325110"/>
              <a:gd name="connsiteX2" fmla="*/ 3518168 w 3867150"/>
              <a:gd name="connsiteY2" fmla="*/ 0 h 5325110"/>
              <a:gd name="connsiteX3" fmla="*/ 3867150 w 3867150"/>
              <a:gd name="connsiteY3" fmla="*/ 348982 h 5325110"/>
              <a:gd name="connsiteX4" fmla="*/ 3860800 w 3867150"/>
              <a:gd name="connsiteY4" fmla="*/ 5325110 h 5325110"/>
              <a:gd name="connsiteX5" fmla="*/ 0 w 3867150"/>
              <a:gd name="connsiteY5" fmla="*/ 5325110 h 5325110"/>
              <a:gd name="connsiteX6" fmla="*/ 12700 w 3867150"/>
              <a:gd name="connsiteY6" fmla="*/ 348982 h 532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7150" h="5325110">
                <a:moveTo>
                  <a:pt x="12700" y="348982"/>
                </a:moveTo>
                <a:cubicBezTo>
                  <a:pt x="12700" y="156245"/>
                  <a:pt x="168945" y="0"/>
                  <a:pt x="361682" y="0"/>
                </a:cubicBezTo>
                <a:lnTo>
                  <a:pt x="3518168" y="0"/>
                </a:lnTo>
                <a:cubicBezTo>
                  <a:pt x="3710905" y="0"/>
                  <a:pt x="3867150" y="156245"/>
                  <a:pt x="3867150" y="348982"/>
                </a:cubicBezTo>
                <a:cubicBezTo>
                  <a:pt x="3865033" y="2007691"/>
                  <a:pt x="3862917" y="3666401"/>
                  <a:pt x="3860800" y="5325110"/>
                </a:cubicBezTo>
                <a:cubicBezTo>
                  <a:pt x="3851275" y="5324731"/>
                  <a:pt x="6350" y="5303565"/>
                  <a:pt x="0" y="5325110"/>
                </a:cubicBezTo>
                <a:cubicBezTo>
                  <a:pt x="4233" y="3674867"/>
                  <a:pt x="8467" y="1999225"/>
                  <a:pt x="12700" y="348982"/>
                </a:cubicBezTo>
                <a:close/>
              </a:path>
            </a:pathLst>
          </a:cu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630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A23F7C5-F348-47D4-9C59-49AD0BB718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681" y="1257485"/>
            <a:ext cx="3270364" cy="4346840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649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05230" y="1558545"/>
            <a:ext cx="4685030" cy="2633471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2078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 S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D0C9DF6-807F-40E6-84C6-BA52193E13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352425" y="1114424"/>
            <a:ext cx="7591425" cy="4279107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517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tion Mock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7071DD5-C8B5-4225-B8DE-07EA5BA53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27570" y="1966364"/>
            <a:ext cx="5148656" cy="3851506"/>
          </a:xfrm>
          <a:prstGeom prst="rect">
            <a:avLst/>
          </a:prstGeom>
          <a:solidFill>
            <a:schemeClr val="tx1"/>
          </a:solidFill>
        </p:spPr>
        <p:txBody>
          <a:bodyPr lIns="216000" tIns="216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28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FFAE08D-92CA-4E3A-9155-D1B40C69A8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21155" y="4225803"/>
            <a:ext cx="853013" cy="1058154"/>
          </a:xfrm>
          <a:prstGeom prst="rect">
            <a:avLst/>
          </a:prstGeom>
          <a:solidFill>
            <a:schemeClr val="tx1"/>
          </a:solidFill>
        </p:spPr>
        <p:txBody>
          <a:bodyPr lIns="72000" tIns="324000" rIns="72000" b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10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50A7111-6589-40CE-A556-684125F672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8269" y="2254257"/>
            <a:ext cx="1683544" cy="3658476"/>
          </a:xfrm>
          <a:custGeom>
            <a:avLst/>
            <a:gdLst>
              <a:gd name="connsiteX0" fmla="*/ 0 w 2366010"/>
              <a:gd name="connsiteY0" fmla="*/ 244787 h 5124450"/>
              <a:gd name="connsiteX1" fmla="*/ 244787 w 2366010"/>
              <a:gd name="connsiteY1" fmla="*/ 0 h 5124450"/>
              <a:gd name="connsiteX2" fmla="*/ 2121223 w 2366010"/>
              <a:gd name="connsiteY2" fmla="*/ 0 h 5124450"/>
              <a:gd name="connsiteX3" fmla="*/ 2366010 w 2366010"/>
              <a:gd name="connsiteY3" fmla="*/ 244787 h 5124450"/>
              <a:gd name="connsiteX4" fmla="*/ 2366010 w 2366010"/>
              <a:gd name="connsiteY4" fmla="*/ 4879663 h 5124450"/>
              <a:gd name="connsiteX5" fmla="*/ 2121223 w 2366010"/>
              <a:gd name="connsiteY5" fmla="*/ 5124450 h 5124450"/>
              <a:gd name="connsiteX6" fmla="*/ 244787 w 2366010"/>
              <a:gd name="connsiteY6" fmla="*/ 5124450 h 5124450"/>
              <a:gd name="connsiteX7" fmla="*/ 0 w 2366010"/>
              <a:gd name="connsiteY7" fmla="*/ 4879663 h 5124450"/>
              <a:gd name="connsiteX8" fmla="*/ 0 w 2366010"/>
              <a:gd name="connsiteY8" fmla="*/ 244787 h 5124450"/>
              <a:gd name="connsiteX0" fmla="*/ 0 w 2366010"/>
              <a:gd name="connsiteY0" fmla="*/ 244793 h 5124456"/>
              <a:gd name="connsiteX1" fmla="*/ 244787 w 2366010"/>
              <a:gd name="connsiteY1" fmla="*/ 6 h 5124456"/>
              <a:gd name="connsiteX2" fmla="*/ 659130 w 2366010"/>
              <a:gd name="connsiteY2" fmla="*/ 186696 h 5124456"/>
              <a:gd name="connsiteX3" fmla="*/ 2121223 w 2366010"/>
              <a:gd name="connsiteY3" fmla="*/ 6 h 5124456"/>
              <a:gd name="connsiteX4" fmla="*/ 2366010 w 2366010"/>
              <a:gd name="connsiteY4" fmla="*/ 244793 h 5124456"/>
              <a:gd name="connsiteX5" fmla="*/ 2366010 w 2366010"/>
              <a:gd name="connsiteY5" fmla="*/ 4879669 h 5124456"/>
              <a:gd name="connsiteX6" fmla="*/ 2121223 w 2366010"/>
              <a:gd name="connsiteY6" fmla="*/ 5124456 h 5124456"/>
              <a:gd name="connsiteX7" fmla="*/ 244787 w 2366010"/>
              <a:gd name="connsiteY7" fmla="*/ 5124456 h 5124456"/>
              <a:gd name="connsiteX8" fmla="*/ 0 w 2366010"/>
              <a:gd name="connsiteY8" fmla="*/ 4879669 h 5124456"/>
              <a:gd name="connsiteX9" fmla="*/ 0 w 2366010"/>
              <a:gd name="connsiteY9" fmla="*/ 244793 h 5124456"/>
              <a:gd name="connsiteX0" fmla="*/ 0 w 2366010"/>
              <a:gd name="connsiteY0" fmla="*/ 244794 h 5124457"/>
              <a:gd name="connsiteX1" fmla="*/ 244787 w 2366010"/>
              <a:gd name="connsiteY1" fmla="*/ 7 h 5124457"/>
              <a:gd name="connsiteX2" fmla="*/ 659130 w 2366010"/>
              <a:gd name="connsiteY2" fmla="*/ 186697 h 5124457"/>
              <a:gd name="connsiteX3" fmla="*/ 2121223 w 2366010"/>
              <a:gd name="connsiteY3" fmla="*/ 7 h 5124457"/>
              <a:gd name="connsiteX4" fmla="*/ 2366010 w 2366010"/>
              <a:gd name="connsiteY4" fmla="*/ 244794 h 5124457"/>
              <a:gd name="connsiteX5" fmla="*/ 2366010 w 2366010"/>
              <a:gd name="connsiteY5" fmla="*/ 4879670 h 5124457"/>
              <a:gd name="connsiteX6" fmla="*/ 2121223 w 2366010"/>
              <a:gd name="connsiteY6" fmla="*/ 5124457 h 5124457"/>
              <a:gd name="connsiteX7" fmla="*/ 244787 w 2366010"/>
              <a:gd name="connsiteY7" fmla="*/ 5124457 h 5124457"/>
              <a:gd name="connsiteX8" fmla="*/ 0 w 2366010"/>
              <a:gd name="connsiteY8" fmla="*/ 4879670 h 5124457"/>
              <a:gd name="connsiteX9" fmla="*/ 0 w 2366010"/>
              <a:gd name="connsiteY9" fmla="*/ 244794 h 5124457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6591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3683 h 5133346"/>
              <a:gd name="connsiteX1" fmla="*/ 244787 w 2366010"/>
              <a:gd name="connsiteY1" fmla="*/ 8896 h 5133346"/>
              <a:gd name="connsiteX2" fmla="*/ 502920 w 2366010"/>
              <a:gd name="connsiteY2" fmla="*/ 50807 h 5133346"/>
              <a:gd name="connsiteX3" fmla="*/ 735330 w 2366010"/>
              <a:gd name="connsiteY3" fmla="*/ 195586 h 5133346"/>
              <a:gd name="connsiteX4" fmla="*/ 2121223 w 2366010"/>
              <a:gd name="connsiteY4" fmla="*/ 8896 h 5133346"/>
              <a:gd name="connsiteX5" fmla="*/ 2366010 w 2366010"/>
              <a:gd name="connsiteY5" fmla="*/ 253683 h 5133346"/>
              <a:gd name="connsiteX6" fmla="*/ 2366010 w 2366010"/>
              <a:gd name="connsiteY6" fmla="*/ 4888559 h 5133346"/>
              <a:gd name="connsiteX7" fmla="*/ 2121223 w 2366010"/>
              <a:gd name="connsiteY7" fmla="*/ 5133346 h 5133346"/>
              <a:gd name="connsiteX8" fmla="*/ 244787 w 2366010"/>
              <a:gd name="connsiteY8" fmla="*/ 5133346 h 5133346"/>
              <a:gd name="connsiteX9" fmla="*/ 0 w 2366010"/>
              <a:gd name="connsiteY9" fmla="*/ 4888559 h 5133346"/>
              <a:gd name="connsiteX10" fmla="*/ 0 w 2366010"/>
              <a:gd name="connsiteY10" fmla="*/ 253683 h 5133346"/>
              <a:gd name="connsiteX0" fmla="*/ 0 w 2366010"/>
              <a:gd name="connsiteY0" fmla="*/ 259704 h 5139367"/>
              <a:gd name="connsiteX1" fmla="*/ 244787 w 2366010"/>
              <a:gd name="connsiteY1" fmla="*/ 14917 h 5139367"/>
              <a:gd name="connsiteX2" fmla="*/ 499110 w 2366010"/>
              <a:gd name="connsiteY2" fmla="*/ 30158 h 5139367"/>
              <a:gd name="connsiteX3" fmla="*/ 735330 w 2366010"/>
              <a:gd name="connsiteY3" fmla="*/ 201607 h 5139367"/>
              <a:gd name="connsiteX4" fmla="*/ 2121223 w 2366010"/>
              <a:gd name="connsiteY4" fmla="*/ 14917 h 5139367"/>
              <a:gd name="connsiteX5" fmla="*/ 2366010 w 2366010"/>
              <a:gd name="connsiteY5" fmla="*/ 259704 h 5139367"/>
              <a:gd name="connsiteX6" fmla="*/ 2366010 w 2366010"/>
              <a:gd name="connsiteY6" fmla="*/ 4894580 h 5139367"/>
              <a:gd name="connsiteX7" fmla="*/ 2121223 w 2366010"/>
              <a:gd name="connsiteY7" fmla="*/ 5139367 h 5139367"/>
              <a:gd name="connsiteX8" fmla="*/ 244787 w 2366010"/>
              <a:gd name="connsiteY8" fmla="*/ 5139367 h 5139367"/>
              <a:gd name="connsiteX9" fmla="*/ 0 w 2366010"/>
              <a:gd name="connsiteY9" fmla="*/ 4894580 h 5139367"/>
              <a:gd name="connsiteX10" fmla="*/ 0 w 2366010"/>
              <a:gd name="connsiteY10" fmla="*/ 259704 h 513936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5330 w 2366010"/>
              <a:gd name="connsiteY3" fmla="*/ 19723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5334 h 5134997"/>
              <a:gd name="connsiteX1" fmla="*/ 244787 w 2366010"/>
              <a:gd name="connsiteY1" fmla="*/ 10547 h 5134997"/>
              <a:gd name="connsiteX2" fmla="*/ 499110 w 2366010"/>
              <a:gd name="connsiteY2" fmla="*/ 25788 h 5134997"/>
              <a:gd name="connsiteX3" fmla="*/ 731520 w 2366010"/>
              <a:gd name="connsiteY3" fmla="*/ 193427 h 5134997"/>
              <a:gd name="connsiteX4" fmla="*/ 2121223 w 2366010"/>
              <a:gd name="connsiteY4" fmla="*/ 10547 h 5134997"/>
              <a:gd name="connsiteX5" fmla="*/ 2366010 w 2366010"/>
              <a:gd name="connsiteY5" fmla="*/ 255334 h 5134997"/>
              <a:gd name="connsiteX6" fmla="*/ 2366010 w 2366010"/>
              <a:gd name="connsiteY6" fmla="*/ 4890210 h 5134997"/>
              <a:gd name="connsiteX7" fmla="*/ 2121223 w 2366010"/>
              <a:gd name="connsiteY7" fmla="*/ 5134997 h 5134997"/>
              <a:gd name="connsiteX8" fmla="*/ 244787 w 2366010"/>
              <a:gd name="connsiteY8" fmla="*/ 5134997 h 5134997"/>
              <a:gd name="connsiteX9" fmla="*/ 0 w 2366010"/>
              <a:gd name="connsiteY9" fmla="*/ 4890210 h 5134997"/>
              <a:gd name="connsiteX10" fmla="*/ 0 w 2366010"/>
              <a:gd name="connsiteY10" fmla="*/ 255334 h 5134997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152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8273 h 5137936"/>
              <a:gd name="connsiteX1" fmla="*/ 244787 w 2366010"/>
              <a:gd name="connsiteY1" fmla="*/ 13486 h 5137936"/>
              <a:gd name="connsiteX2" fmla="*/ 510540 w 2366010"/>
              <a:gd name="connsiteY2" fmla="*/ 17297 h 5137936"/>
              <a:gd name="connsiteX3" fmla="*/ 739140 w 2366010"/>
              <a:gd name="connsiteY3" fmla="*/ 196366 h 5137936"/>
              <a:gd name="connsiteX4" fmla="*/ 2121223 w 2366010"/>
              <a:gd name="connsiteY4" fmla="*/ 13486 h 5137936"/>
              <a:gd name="connsiteX5" fmla="*/ 2366010 w 2366010"/>
              <a:gd name="connsiteY5" fmla="*/ 258273 h 5137936"/>
              <a:gd name="connsiteX6" fmla="*/ 2366010 w 2366010"/>
              <a:gd name="connsiteY6" fmla="*/ 4893149 h 5137936"/>
              <a:gd name="connsiteX7" fmla="*/ 2121223 w 2366010"/>
              <a:gd name="connsiteY7" fmla="*/ 5137936 h 5137936"/>
              <a:gd name="connsiteX8" fmla="*/ 244787 w 2366010"/>
              <a:gd name="connsiteY8" fmla="*/ 5137936 h 5137936"/>
              <a:gd name="connsiteX9" fmla="*/ 0 w 2366010"/>
              <a:gd name="connsiteY9" fmla="*/ 4893149 h 5137936"/>
              <a:gd name="connsiteX10" fmla="*/ 0 w 2366010"/>
              <a:gd name="connsiteY10" fmla="*/ 258273 h 5137936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3914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1685 h 5131348"/>
              <a:gd name="connsiteX1" fmla="*/ 244787 w 2366010"/>
              <a:gd name="connsiteY1" fmla="*/ 6898 h 5131348"/>
              <a:gd name="connsiteX2" fmla="*/ 510540 w 2366010"/>
              <a:gd name="connsiteY2" fmla="*/ 10709 h 5131348"/>
              <a:gd name="connsiteX3" fmla="*/ 727710 w 2366010"/>
              <a:gd name="connsiteY3" fmla="*/ 189778 h 5131348"/>
              <a:gd name="connsiteX4" fmla="*/ 2121223 w 2366010"/>
              <a:gd name="connsiteY4" fmla="*/ 6898 h 5131348"/>
              <a:gd name="connsiteX5" fmla="*/ 2366010 w 2366010"/>
              <a:gd name="connsiteY5" fmla="*/ 251685 h 5131348"/>
              <a:gd name="connsiteX6" fmla="*/ 2366010 w 2366010"/>
              <a:gd name="connsiteY6" fmla="*/ 4886561 h 5131348"/>
              <a:gd name="connsiteX7" fmla="*/ 2121223 w 2366010"/>
              <a:gd name="connsiteY7" fmla="*/ 5131348 h 5131348"/>
              <a:gd name="connsiteX8" fmla="*/ 244787 w 2366010"/>
              <a:gd name="connsiteY8" fmla="*/ 5131348 h 5131348"/>
              <a:gd name="connsiteX9" fmla="*/ 0 w 2366010"/>
              <a:gd name="connsiteY9" fmla="*/ 4886561 h 5131348"/>
              <a:gd name="connsiteX10" fmla="*/ 0 w 2366010"/>
              <a:gd name="connsiteY10" fmla="*/ 251685 h 5131348"/>
              <a:gd name="connsiteX0" fmla="*/ 0 w 2366010"/>
              <a:gd name="connsiteY0" fmla="*/ 255624 h 5135287"/>
              <a:gd name="connsiteX1" fmla="*/ 244787 w 2366010"/>
              <a:gd name="connsiteY1" fmla="*/ 10837 h 5135287"/>
              <a:gd name="connsiteX2" fmla="*/ 520700 w 2366010"/>
              <a:gd name="connsiteY2" fmla="*/ 7028 h 5135287"/>
              <a:gd name="connsiteX3" fmla="*/ 727710 w 2366010"/>
              <a:gd name="connsiteY3" fmla="*/ 193717 h 5135287"/>
              <a:gd name="connsiteX4" fmla="*/ 2121223 w 2366010"/>
              <a:gd name="connsiteY4" fmla="*/ 10837 h 5135287"/>
              <a:gd name="connsiteX5" fmla="*/ 2366010 w 2366010"/>
              <a:gd name="connsiteY5" fmla="*/ 255624 h 5135287"/>
              <a:gd name="connsiteX6" fmla="*/ 2366010 w 2366010"/>
              <a:gd name="connsiteY6" fmla="*/ 4890500 h 5135287"/>
              <a:gd name="connsiteX7" fmla="*/ 2121223 w 2366010"/>
              <a:gd name="connsiteY7" fmla="*/ 5135287 h 5135287"/>
              <a:gd name="connsiteX8" fmla="*/ 244787 w 2366010"/>
              <a:gd name="connsiteY8" fmla="*/ 5135287 h 5135287"/>
              <a:gd name="connsiteX9" fmla="*/ 0 w 2366010"/>
              <a:gd name="connsiteY9" fmla="*/ 4890500 h 5135287"/>
              <a:gd name="connsiteX10" fmla="*/ 0 w 2366010"/>
              <a:gd name="connsiteY10" fmla="*/ 255624 h 5135287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2121223 w 2366010"/>
              <a:gd name="connsiteY4" fmla="*/ 11860 h 5136310"/>
              <a:gd name="connsiteX5" fmla="*/ 2366010 w 2366010"/>
              <a:gd name="connsiteY5" fmla="*/ 256647 h 5136310"/>
              <a:gd name="connsiteX6" fmla="*/ 2366010 w 2366010"/>
              <a:gd name="connsiteY6" fmla="*/ 4891523 h 5136310"/>
              <a:gd name="connsiteX7" fmla="*/ 2121223 w 2366010"/>
              <a:gd name="connsiteY7" fmla="*/ 5136310 h 5136310"/>
              <a:gd name="connsiteX8" fmla="*/ 244787 w 2366010"/>
              <a:gd name="connsiteY8" fmla="*/ 5136310 h 5136310"/>
              <a:gd name="connsiteX9" fmla="*/ 0 w 2366010"/>
              <a:gd name="connsiteY9" fmla="*/ 4891523 h 5136310"/>
              <a:gd name="connsiteX10" fmla="*/ 0 w 2366010"/>
              <a:gd name="connsiteY10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2381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2121223 w 2366010"/>
              <a:gd name="connsiteY5" fmla="*/ 11860 h 5136310"/>
              <a:gd name="connsiteX6" fmla="*/ 2366010 w 2366010"/>
              <a:gd name="connsiteY6" fmla="*/ 256647 h 5136310"/>
              <a:gd name="connsiteX7" fmla="*/ 2366010 w 2366010"/>
              <a:gd name="connsiteY7" fmla="*/ 4891523 h 5136310"/>
              <a:gd name="connsiteX8" fmla="*/ 2121223 w 2366010"/>
              <a:gd name="connsiteY8" fmla="*/ 5136310 h 5136310"/>
              <a:gd name="connsiteX9" fmla="*/ 244787 w 2366010"/>
              <a:gd name="connsiteY9" fmla="*/ 5136310 h 5136310"/>
              <a:gd name="connsiteX10" fmla="*/ 0 w 2366010"/>
              <a:gd name="connsiteY10" fmla="*/ 4891523 h 5136310"/>
              <a:gd name="connsiteX11" fmla="*/ 0 w 2366010"/>
              <a:gd name="connsiteY11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58153 w 2366010"/>
              <a:gd name="connsiteY5" fmla="*/ 1375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5773 w 2366010"/>
              <a:gd name="connsiteY5" fmla="*/ 17823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73393 w 2366010"/>
              <a:gd name="connsiteY5" fmla="*/ 21125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6647 h 5136310"/>
              <a:gd name="connsiteX1" fmla="*/ 237167 w 2366010"/>
              <a:gd name="connsiteY1" fmla="*/ 9320 h 5136310"/>
              <a:gd name="connsiteX2" fmla="*/ 520700 w 2366010"/>
              <a:gd name="connsiteY2" fmla="*/ 8051 h 5136310"/>
              <a:gd name="connsiteX3" fmla="*/ 727710 w 2366010"/>
              <a:gd name="connsiteY3" fmla="*/ 194740 h 5136310"/>
              <a:gd name="connsiteX4" fmla="*/ 1364453 w 2366010"/>
              <a:gd name="connsiteY4" fmla="*/ 196013 h 5136310"/>
              <a:gd name="connsiteX5" fmla="*/ 1760693 w 2366010"/>
              <a:gd name="connsiteY5" fmla="*/ 188393 h 5136310"/>
              <a:gd name="connsiteX6" fmla="*/ 2121223 w 2366010"/>
              <a:gd name="connsiteY6" fmla="*/ 11860 h 5136310"/>
              <a:gd name="connsiteX7" fmla="*/ 2366010 w 2366010"/>
              <a:gd name="connsiteY7" fmla="*/ 256647 h 5136310"/>
              <a:gd name="connsiteX8" fmla="*/ 2366010 w 2366010"/>
              <a:gd name="connsiteY8" fmla="*/ 4891523 h 5136310"/>
              <a:gd name="connsiteX9" fmla="*/ 2121223 w 2366010"/>
              <a:gd name="connsiteY9" fmla="*/ 5136310 h 5136310"/>
              <a:gd name="connsiteX10" fmla="*/ 244787 w 2366010"/>
              <a:gd name="connsiteY10" fmla="*/ 5136310 h 5136310"/>
              <a:gd name="connsiteX11" fmla="*/ 0 w 2366010"/>
              <a:gd name="connsiteY11" fmla="*/ 4891523 h 5136310"/>
              <a:gd name="connsiteX12" fmla="*/ 0 w 2366010"/>
              <a:gd name="connsiteY12" fmla="*/ 256647 h 5136310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58231 h 5137894"/>
              <a:gd name="connsiteX1" fmla="*/ 237167 w 2366010"/>
              <a:gd name="connsiteY1" fmla="*/ 10904 h 5137894"/>
              <a:gd name="connsiteX2" fmla="*/ 520700 w 2366010"/>
              <a:gd name="connsiteY2" fmla="*/ 9635 h 5137894"/>
              <a:gd name="connsiteX3" fmla="*/ 727710 w 2366010"/>
              <a:gd name="connsiteY3" fmla="*/ 196324 h 5137894"/>
              <a:gd name="connsiteX4" fmla="*/ 1364453 w 2366010"/>
              <a:gd name="connsiteY4" fmla="*/ 197597 h 5137894"/>
              <a:gd name="connsiteX5" fmla="*/ 1760693 w 2366010"/>
              <a:gd name="connsiteY5" fmla="*/ 189977 h 5137894"/>
              <a:gd name="connsiteX6" fmla="*/ 1877533 w 2366010"/>
              <a:gd name="connsiteY6" fmla="*/ 37577 h 5137894"/>
              <a:gd name="connsiteX7" fmla="*/ 2121223 w 2366010"/>
              <a:gd name="connsiteY7" fmla="*/ 13444 h 5137894"/>
              <a:gd name="connsiteX8" fmla="*/ 2366010 w 2366010"/>
              <a:gd name="connsiteY8" fmla="*/ 258231 h 5137894"/>
              <a:gd name="connsiteX9" fmla="*/ 2366010 w 2366010"/>
              <a:gd name="connsiteY9" fmla="*/ 4893107 h 5137894"/>
              <a:gd name="connsiteX10" fmla="*/ 2121223 w 2366010"/>
              <a:gd name="connsiteY10" fmla="*/ 5137894 h 5137894"/>
              <a:gd name="connsiteX11" fmla="*/ 244787 w 2366010"/>
              <a:gd name="connsiteY11" fmla="*/ 5137894 h 5137894"/>
              <a:gd name="connsiteX12" fmla="*/ 0 w 2366010"/>
              <a:gd name="connsiteY12" fmla="*/ 4893107 h 5137894"/>
              <a:gd name="connsiteX13" fmla="*/ 0 w 2366010"/>
              <a:gd name="connsiteY13" fmla="*/ 258231 h 5137894"/>
              <a:gd name="connsiteX0" fmla="*/ 0 w 2366010"/>
              <a:gd name="connsiteY0" fmla="*/ 263996 h 5143659"/>
              <a:gd name="connsiteX1" fmla="*/ 237167 w 2366010"/>
              <a:gd name="connsiteY1" fmla="*/ 16669 h 5143659"/>
              <a:gd name="connsiteX2" fmla="*/ 520700 w 2366010"/>
              <a:gd name="connsiteY2" fmla="*/ 15400 h 5143659"/>
              <a:gd name="connsiteX3" fmla="*/ 727710 w 2366010"/>
              <a:gd name="connsiteY3" fmla="*/ 202089 h 5143659"/>
              <a:gd name="connsiteX4" fmla="*/ 1364453 w 2366010"/>
              <a:gd name="connsiteY4" fmla="*/ 203362 h 5143659"/>
              <a:gd name="connsiteX5" fmla="*/ 1760693 w 2366010"/>
              <a:gd name="connsiteY5" fmla="*/ 195742 h 5143659"/>
              <a:gd name="connsiteX6" fmla="*/ 1864833 w 2366010"/>
              <a:gd name="connsiteY6" fmla="*/ 25562 h 5143659"/>
              <a:gd name="connsiteX7" fmla="*/ 2121223 w 2366010"/>
              <a:gd name="connsiteY7" fmla="*/ 19209 h 5143659"/>
              <a:gd name="connsiteX8" fmla="*/ 2366010 w 2366010"/>
              <a:gd name="connsiteY8" fmla="*/ 263996 h 5143659"/>
              <a:gd name="connsiteX9" fmla="*/ 2366010 w 2366010"/>
              <a:gd name="connsiteY9" fmla="*/ 4898872 h 5143659"/>
              <a:gd name="connsiteX10" fmla="*/ 2121223 w 2366010"/>
              <a:gd name="connsiteY10" fmla="*/ 5143659 h 5143659"/>
              <a:gd name="connsiteX11" fmla="*/ 244787 w 2366010"/>
              <a:gd name="connsiteY11" fmla="*/ 5143659 h 5143659"/>
              <a:gd name="connsiteX12" fmla="*/ 0 w 2366010"/>
              <a:gd name="connsiteY12" fmla="*/ 4898872 h 5143659"/>
              <a:gd name="connsiteX13" fmla="*/ 0 w 2366010"/>
              <a:gd name="connsiteY13" fmla="*/ 263996 h 5143659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364453 w 2366010"/>
              <a:gd name="connsiteY4" fmla="*/ 196014 h 5136311"/>
              <a:gd name="connsiteX5" fmla="*/ 1760693 w 2366010"/>
              <a:gd name="connsiteY5" fmla="*/ 188394 h 5136311"/>
              <a:gd name="connsiteX6" fmla="*/ 1864833 w 2366010"/>
              <a:gd name="connsiteY6" fmla="*/ 18214 h 5136311"/>
              <a:gd name="connsiteX7" fmla="*/ 2121223 w 2366010"/>
              <a:gd name="connsiteY7" fmla="*/ 11861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6069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58309 h 5137972"/>
              <a:gd name="connsiteX1" fmla="*/ 237167 w 2366010"/>
              <a:gd name="connsiteY1" fmla="*/ 10982 h 5137972"/>
              <a:gd name="connsiteX2" fmla="*/ 520700 w 2366010"/>
              <a:gd name="connsiteY2" fmla="*/ 9713 h 5137972"/>
              <a:gd name="connsiteX3" fmla="*/ 727710 w 2366010"/>
              <a:gd name="connsiteY3" fmla="*/ 196402 h 5137972"/>
              <a:gd name="connsiteX4" fmla="*/ 1364453 w 2366010"/>
              <a:gd name="connsiteY4" fmla="*/ 197675 h 5137972"/>
              <a:gd name="connsiteX5" fmla="*/ 1753073 w 2366010"/>
              <a:gd name="connsiteY5" fmla="*/ 190055 h 5137972"/>
              <a:gd name="connsiteX6" fmla="*/ 1864833 w 2366010"/>
              <a:gd name="connsiteY6" fmla="*/ 19875 h 5137972"/>
              <a:gd name="connsiteX7" fmla="*/ 2121223 w 2366010"/>
              <a:gd name="connsiteY7" fmla="*/ 13522 h 5137972"/>
              <a:gd name="connsiteX8" fmla="*/ 2366010 w 2366010"/>
              <a:gd name="connsiteY8" fmla="*/ 258309 h 5137972"/>
              <a:gd name="connsiteX9" fmla="*/ 2366010 w 2366010"/>
              <a:gd name="connsiteY9" fmla="*/ 4893185 h 5137972"/>
              <a:gd name="connsiteX10" fmla="*/ 2121223 w 2366010"/>
              <a:gd name="connsiteY10" fmla="*/ 5137972 h 5137972"/>
              <a:gd name="connsiteX11" fmla="*/ 244787 w 2366010"/>
              <a:gd name="connsiteY11" fmla="*/ 5137972 h 5137972"/>
              <a:gd name="connsiteX12" fmla="*/ 0 w 2366010"/>
              <a:gd name="connsiteY12" fmla="*/ 4893185 h 5137972"/>
              <a:gd name="connsiteX13" fmla="*/ 0 w 2366010"/>
              <a:gd name="connsiteY13" fmla="*/ 258309 h 5137972"/>
              <a:gd name="connsiteX0" fmla="*/ 0 w 2366010"/>
              <a:gd name="connsiteY0" fmla="*/ 260632 h 5140295"/>
              <a:gd name="connsiteX1" fmla="*/ 237167 w 2366010"/>
              <a:gd name="connsiteY1" fmla="*/ 13305 h 5140295"/>
              <a:gd name="connsiteX2" fmla="*/ 520700 w 2366010"/>
              <a:gd name="connsiteY2" fmla="*/ 12036 h 5140295"/>
              <a:gd name="connsiteX3" fmla="*/ 727710 w 2366010"/>
              <a:gd name="connsiteY3" fmla="*/ 198725 h 5140295"/>
              <a:gd name="connsiteX4" fmla="*/ 1364453 w 2366010"/>
              <a:gd name="connsiteY4" fmla="*/ 199998 h 5140295"/>
              <a:gd name="connsiteX5" fmla="*/ 1753073 w 2366010"/>
              <a:gd name="connsiteY5" fmla="*/ 192378 h 5140295"/>
              <a:gd name="connsiteX6" fmla="*/ 1857213 w 2366010"/>
              <a:gd name="connsiteY6" fmla="*/ 14578 h 5140295"/>
              <a:gd name="connsiteX7" fmla="*/ 2121223 w 2366010"/>
              <a:gd name="connsiteY7" fmla="*/ 15845 h 5140295"/>
              <a:gd name="connsiteX8" fmla="*/ 2366010 w 2366010"/>
              <a:gd name="connsiteY8" fmla="*/ 260632 h 5140295"/>
              <a:gd name="connsiteX9" fmla="*/ 2366010 w 2366010"/>
              <a:gd name="connsiteY9" fmla="*/ 4895508 h 5140295"/>
              <a:gd name="connsiteX10" fmla="*/ 2121223 w 2366010"/>
              <a:gd name="connsiteY10" fmla="*/ 5140295 h 5140295"/>
              <a:gd name="connsiteX11" fmla="*/ 244787 w 2366010"/>
              <a:gd name="connsiteY11" fmla="*/ 5140295 h 5140295"/>
              <a:gd name="connsiteX12" fmla="*/ 0 w 2366010"/>
              <a:gd name="connsiteY12" fmla="*/ 4895508 h 5140295"/>
              <a:gd name="connsiteX13" fmla="*/ 0 w 2366010"/>
              <a:gd name="connsiteY13" fmla="*/ 260632 h 5140295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59044 h 5138707"/>
              <a:gd name="connsiteX1" fmla="*/ 237167 w 2366010"/>
              <a:gd name="connsiteY1" fmla="*/ 11717 h 5138707"/>
              <a:gd name="connsiteX2" fmla="*/ 520700 w 2366010"/>
              <a:gd name="connsiteY2" fmla="*/ 10448 h 5138707"/>
              <a:gd name="connsiteX3" fmla="*/ 727710 w 2366010"/>
              <a:gd name="connsiteY3" fmla="*/ 197137 h 5138707"/>
              <a:gd name="connsiteX4" fmla="*/ 1364453 w 2366010"/>
              <a:gd name="connsiteY4" fmla="*/ 198410 h 5138707"/>
              <a:gd name="connsiteX5" fmla="*/ 1753073 w 2366010"/>
              <a:gd name="connsiteY5" fmla="*/ 190790 h 5138707"/>
              <a:gd name="connsiteX6" fmla="*/ 1857213 w 2366010"/>
              <a:gd name="connsiteY6" fmla="*/ 12990 h 5138707"/>
              <a:gd name="connsiteX7" fmla="*/ 2121223 w 2366010"/>
              <a:gd name="connsiteY7" fmla="*/ 14257 h 5138707"/>
              <a:gd name="connsiteX8" fmla="*/ 2366010 w 2366010"/>
              <a:gd name="connsiteY8" fmla="*/ 259044 h 5138707"/>
              <a:gd name="connsiteX9" fmla="*/ 2366010 w 2366010"/>
              <a:gd name="connsiteY9" fmla="*/ 4893920 h 5138707"/>
              <a:gd name="connsiteX10" fmla="*/ 2121223 w 2366010"/>
              <a:gd name="connsiteY10" fmla="*/ 5138707 h 5138707"/>
              <a:gd name="connsiteX11" fmla="*/ 244787 w 2366010"/>
              <a:gd name="connsiteY11" fmla="*/ 5138707 h 5138707"/>
              <a:gd name="connsiteX12" fmla="*/ 0 w 2366010"/>
              <a:gd name="connsiteY12" fmla="*/ 4893920 h 5138707"/>
              <a:gd name="connsiteX13" fmla="*/ 0 w 2366010"/>
              <a:gd name="connsiteY13" fmla="*/ 259044 h 5138707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3073 w 2366010"/>
              <a:gd name="connsiteY5" fmla="*/ 193915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2169 h 5141832"/>
              <a:gd name="connsiteX1" fmla="*/ 237167 w 2366010"/>
              <a:gd name="connsiteY1" fmla="*/ 14842 h 5141832"/>
              <a:gd name="connsiteX2" fmla="*/ 520700 w 2366010"/>
              <a:gd name="connsiteY2" fmla="*/ 13573 h 5141832"/>
              <a:gd name="connsiteX3" fmla="*/ 727710 w 2366010"/>
              <a:gd name="connsiteY3" fmla="*/ 200262 h 5141832"/>
              <a:gd name="connsiteX4" fmla="*/ 1364453 w 2366010"/>
              <a:gd name="connsiteY4" fmla="*/ 201535 h 5141832"/>
              <a:gd name="connsiteX5" fmla="*/ 1755613 w 2366010"/>
              <a:gd name="connsiteY5" fmla="*/ 186299 h 5141832"/>
              <a:gd name="connsiteX6" fmla="*/ 1857213 w 2366010"/>
              <a:gd name="connsiteY6" fmla="*/ 16115 h 5141832"/>
              <a:gd name="connsiteX7" fmla="*/ 2121223 w 2366010"/>
              <a:gd name="connsiteY7" fmla="*/ 17382 h 5141832"/>
              <a:gd name="connsiteX8" fmla="*/ 2366010 w 2366010"/>
              <a:gd name="connsiteY8" fmla="*/ 262169 h 5141832"/>
              <a:gd name="connsiteX9" fmla="*/ 2366010 w 2366010"/>
              <a:gd name="connsiteY9" fmla="*/ 4897045 h 5141832"/>
              <a:gd name="connsiteX10" fmla="*/ 2121223 w 2366010"/>
              <a:gd name="connsiteY10" fmla="*/ 5141832 h 5141832"/>
              <a:gd name="connsiteX11" fmla="*/ 244787 w 2366010"/>
              <a:gd name="connsiteY11" fmla="*/ 5141832 h 5141832"/>
              <a:gd name="connsiteX12" fmla="*/ 0 w 2366010"/>
              <a:gd name="connsiteY12" fmla="*/ 4897045 h 5141832"/>
              <a:gd name="connsiteX13" fmla="*/ 0 w 2366010"/>
              <a:gd name="connsiteY13" fmla="*/ 262169 h 5141832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1383 h 5141046"/>
              <a:gd name="connsiteX1" fmla="*/ 237167 w 2366010"/>
              <a:gd name="connsiteY1" fmla="*/ 14056 h 5141046"/>
              <a:gd name="connsiteX2" fmla="*/ 520700 w 2366010"/>
              <a:gd name="connsiteY2" fmla="*/ 12787 h 5141046"/>
              <a:gd name="connsiteX3" fmla="*/ 727710 w 2366010"/>
              <a:gd name="connsiteY3" fmla="*/ 199476 h 5141046"/>
              <a:gd name="connsiteX4" fmla="*/ 1364453 w 2366010"/>
              <a:gd name="connsiteY4" fmla="*/ 200749 h 5141046"/>
              <a:gd name="connsiteX5" fmla="*/ 1755613 w 2366010"/>
              <a:gd name="connsiteY5" fmla="*/ 185513 h 5141046"/>
              <a:gd name="connsiteX6" fmla="*/ 1857213 w 2366010"/>
              <a:gd name="connsiteY6" fmla="*/ 15329 h 5141046"/>
              <a:gd name="connsiteX7" fmla="*/ 2121223 w 2366010"/>
              <a:gd name="connsiteY7" fmla="*/ 16596 h 5141046"/>
              <a:gd name="connsiteX8" fmla="*/ 2366010 w 2366010"/>
              <a:gd name="connsiteY8" fmla="*/ 261383 h 5141046"/>
              <a:gd name="connsiteX9" fmla="*/ 2366010 w 2366010"/>
              <a:gd name="connsiteY9" fmla="*/ 4896259 h 5141046"/>
              <a:gd name="connsiteX10" fmla="*/ 2121223 w 2366010"/>
              <a:gd name="connsiteY10" fmla="*/ 5141046 h 5141046"/>
              <a:gd name="connsiteX11" fmla="*/ 244787 w 2366010"/>
              <a:gd name="connsiteY11" fmla="*/ 5141046 h 5141046"/>
              <a:gd name="connsiteX12" fmla="*/ 0 w 2366010"/>
              <a:gd name="connsiteY12" fmla="*/ 4896259 h 5141046"/>
              <a:gd name="connsiteX13" fmla="*/ 0 w 2366010"/>
              <a:gd name="connsiteY13" fmla="*/ 261383 h 5141046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6517 h 5146180"/>
              <a:gd name="connsiteX1" fmla="*/ 237167 w 2366010"/>
              <a:gd name="connsiteY1" fmla="*/ 19190 h 5146180"/>
              <a:gd name="connsiteX2" fmla="*/ 520700 w 2366010"/>
              <a:gd name="connsiteY2" fmla="*/ 17921 h 5146180"/>
              <a:gd name="connsiteX3" fmla="*/ 727710 w 2366010"/>
              <a:gd name="connsiteY3" fmla="*/ 204610 h 5146180"/>
              <a:gd name="connsiteX4" fmla="*/ 1364453 w 2366010"/>
              <a:gd name="connsiteY4" fmla="*/ 205883 h 5146180"/>
              <a:gd name="connsiteX5" fmla="*/ 1755613 w 2366010"/>
              <a:gd name="connsiteY5" fmla="*/ 190647 h 5146180"/>
              <a:gd name="connsiteX6" fmla="*/ 1857213 w 2366010"/>
              <a:gd name="connsiteY6" fmla="*/ 20463 h 5146180"/>
              <a:gd name="connsiteX7" fmla="*/ 2133923 w 2366010"/>
              <a:gd name="connsiteY7" fmla="*/ 14114 h 5146180"/>
              <a:gd name="connsiteX8" fmla="*/ 2366010 w 2366010"/>
              <a:gd name="connsiteY8" fmla="*/ 266517 h 5146180"/>
              <a:gd name="connsiteX9" fmla="*/ 2366010 w 2366010"/>
              <a:gd name="connsiteY9" fmla="*/ 4901393 h 5146180"/>
              <a:gd name="connsiteX10" fmla="*/ 2121223 w 2366010"/>
              <a:gd name="connsiteY10" fmla="*/ 5146180 h 5146180"/>
              <a:gd name="connsiteX11" fmla="*/ 244787 w 2366010"/>
              <a:gd name="connsiteY11" fmla="*/ 5146180 h 5146180"/>
              <a:gd name="connsiteX12" fmla="*/ 0 w 2366010"/>
              <a:gd name="connsiteY12" fmla="*/ 4901393 h 5146180"/>
              <a:gd name="connsiteX13" fmla="*/ 0 w 2366010"/>
              <a:gd name="connsiteY13" fmla="*/ 266517 h 5146180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364453 w 2366010"/>
              <a:gd name="connsiteY4" fmla="*/ 207009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5613 w 2366010"/>
              <a:gd name="connsiteY5" fmla="*/ 191773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67643 h 5147306"/>
              <a:gd name="connsiteX1" fmla="*/ 237167 w 2366010"/>
              <a:gd name="connsiteY1" fmla="*/ 20316 h 5147306"/>
              <a:gd name="connsiteX2" fmla="*/ 520700 w 2366010"/>
              <a:gd name="connsiteY2" fmla="*/ 19047 h 5147306"/>
              <a:gd name="connsiteX3" fmla="*/ 727710 w 2366010"/>
              <a:gd name="connsiteY3" fmla="*/ 205736 h 5147306"/>
              <a:gd name="connsiteX4" fmla="*/ 1274918 w 2366010"/>
              <a:gd name="connsiteY4" fmla="*/ 205105 h 5147306"/>
              <a:gd name="connsiteX5" fmla="*/ 1753708 w 2366010"/>
              <a:gd name="connsiteY5" fmla="*/ 189869 h 5147306"/>
              <a:gd name="connsiteX6" fmla="*/ 1857213 w 2366010"/>
              <a:gd name="connsiteY6" fmla="*/ 21589 h 5147306"/>
              <a:gd name="connsiteX7" fmla="*/ 2133923 w 2366010"/>
              <a:gd name="connsiteY7" fmla="*/ 15240 h 5147306"/>
              <a:gd name="connsiteX8" fmla="*/ 2366010 w 2366010"/>
              <a:gd name="connsiteY8" fmla="*/ 267643 h 5147306"/>
              <a:gd name="connsiteX9" fmla="*/ 2366010 w 2366010"/>
              <a:gd name="connsiteY9" fmla="*/ 4902519 h 5147306"/>
              <a:gd name="connsiteX10" fmla="*/ 2121223 w 2366010"/>
              <a:gd name="connsiteY10" fmla="*/ 5147306 h 5147306"/>
              <a:gd name="connsiteX11" fmla="*/ 244787 w 2366010"/>
              <a:gd name="connsiteY11" fmla="*/ 5147306 h 5147306"/>
              <a:gd name="connsiteX12" fmla="*/ 0 w 2366010"/>
              <a:gd name="connsiteY12" fmla="*/ 4902519 h 5147306"/>
              <a:gd name="connsiteX13" fmla="*/ 0 w 2366010"/>
              <a:gd name="connsiteY13" fmla="*/ 267643 h 5147306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6648 h 5136311"/>
              <a:gd name="connsiteX1" fmla="*/ 237167 w 2366010"/>
              <a:gd name="connsiteY1" fmla="*/ 9321 h 5136311"/>
              <a:gd name="connsiteX2" fmla="*/ 520700 w 2366010"/>
              <a:gd name="connsiteY2" fmla="*/ 8052 h 5136311"/>
              <a:gd name="connsiteX3" fmla="*/ 727710 w 2366010"/>
              <a:gd name="connsiteY3" fmla="*/ 194741 h 5136311"/>
              <a:gd name="connsiteX4" fmla="*/ 1274918 w 2366010"/>
              <a:gd name="connsiteY4" fmla="*/ 194110 h 5136311"/>
              <a:gd name="connsiteX5" fmla="*/ 1753708 w 2366010"/>
              <a:gd name="connsiteY5" fmla="*/ 178874 h 5136311"/>
              <a:gd name="connsiteX6" fmla="*/ 1857213 w 2366010"/>
              <a:gd name="connsiteY6" fmla="*/ 10594 h 5136311"/>
              <a:gd name="connsiteX7" fmla="*/ 2133923 w 2366010"/>
              <a:gd name="connsiteY7" fmla="*/ 4245 h 5136311"/>
              <a:gd name="connsiteX8" fmla="*/ 2366010 w 2366010"/>
              <a:gd name="connsiteY8" fmla="*/ 256648 h 5136311"/>
              <a:gd name="connsiteX9" fmla="*/ 2366010 w 2366010"/>
              <a:gd name="connsiteY9" fmla="*/ 4891524 h 5136311"/>
              <a:gd name="connsiteX10" fmla="*/ 2121223 w 2366010"/>
              <a:gd name="connsiteY10" fmla="*/ 5136311 h 5136311"/>
              <a:gd name="connsiteX11" fmla="*/ 244787 w 2366010"/>
              <a:gd name="connsiteY11" fmla="*/ 5136311 h 5136311"/>
              <a:gd name="connsiteX12" fmla="*/ 0 w 2366010"/>
              <a:gd name="connsiteY12" fmla="*/ 4891524 h 5136311"/>
              <a:gd name="connsiteX13" fmla="*/ 0 w 2366010"/>
              <a:gd name="connsiteY13" fmla="*/ 256648 h 5136311"/>
              <a:gd name="connsiteX0" fmla="*/ 0 w 2366010"/>
              <a:gd name="connsiteY0" fmla="*/ 258251 h 5137914"/>
              <a:gd name="connsiteX1" fmla="*/ 237167 w 2366010"/>
              <a:gd name="connsiteY1" fmla="*/ 10924 h 5137914"/>
              <a:gd name="connsiteX2" fmla="*/ 518022 w 2366010"/>
              <a:gd name="connsiteY2" fmla="*/ 6979 h 5137914"/>
              <a:gd name="connsiteX3" fmla="*/ 727710 w 2366010"/>
              <a:gd name="connsiteY3" fmla="*/ 196344 h 5137914"/>
              <a:gd name="connsiteX4" fmla="*/ 1274918 w 2366010"/>
              <a:gd name="connsiteY4" fmla="*/ 195713 h 5137914"/>
              <a:gd name="connsiteX5" fmla="*/ 1753708 w 2366010"/>
              <a:gd name="connsiteY5" fmla="*/ 180477 h 5137914"/>
              <a:gd name="connsiteX6" fmla="*/ 1857213 w 2366010"/>
              <a:gd name="connsiteY6" fmla="*/ 12197 h 5137914"/>
              <a:gd name="connsiteX7" fmla="*/ 2133923 w 2366010"/>
              <a:gd name="connsiteY7" fmla="*/ 5848 h 5137914"/>
              <a:gd name="connsiteX8" fmla="*/ 2366010 w 2366010"/>
              <a:gd name="connsiteY8" fmla="*/ 258251 h 5137914"/>
              <a:gd name="connsiteX9" fmla="*/ 2366010 w 2366010"/>
              <a:gd name="connsiteY9" fmla="*/ 4893127 h 5137914"/>
              <a:gd name="connsiteX10" fmla="*/ 2121223 w 2366010"/>
              <a:gd name="connsiteY10" fmla="*/ 5137914 h 5137914"/>
              <a:gd name="connsiteX11" fmla="*/ 244787 w 2366010"/>
              <a:gd name="connsiteY11" fmla="*/ 5137914 h 5137914"/>
              <a:gd name="connsiteX12" fmla="*/ 0 w 2366010"/>
              <a:gd name="connsiteY12" fmla="*/ 4893127 h 5137914"/>
              <a:gd name="connsiteX13" fmla="*/ 0 w 2366010"/>
              <a:gd name="connsiteY13" fmla="*/ 258251 h 5137914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53708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  <a:gd name="connsiteX0" fmla="*/ 0 w 2366010"/>
              <a:gd name="connsiteY0" fmla="*/ 259323 h 5138986"/>
              <a:gd name="connsiteX1" fmla="*/ 234490 w 2366010"/>
              <a:gd name="connsiteY1" fmla="*/ 9320 h 5138986"/>
              <a:gd name="connsiteX2" fmla="*/ 518022 w 2366010"/>
              <a:gd name="connsiteY2" fmla="*/ 8051 h 5138986"/>
              <a:gd name="connsiteX3" fmla="*/ 727710 w 2366010"/>
              <a:gd name="connsiteY3" fmla="*/ 197416 h 5138986"/>
              <a:gd name="connsiteX4" fmla="*/ 1274918 w 2366010"/>
              <a:gd name="connsiteY4" fmla="*/ 196785 h 5138986"/>
              <a:gd name="connsiteX5" fmla="*/ 1748353 w 2366010"/>
              <a:gd name="connsiteY5" fmla="*/ 181549 h 5138986"/>
              <a:gd name="connsiteX6" fmla="*/ 1857213 w 2366010"/>
              <a:gd name="connsiteY6" fmla="*/ 13269 h 5138986"/>
              <a:gd name="connsiteX7" fmla="*/ 2133923 w 2366010"/>
              <a:gd name="connsiteY7" fmla="*/ 6920 h 5138986"/>
              <a:gd name="connsiteX8" fmla="*/ 2366010 w 2366010"/>
              <a:gd name="connsiteY8" fmla="*/ 259323 h 5138986"/>
              <a:gd name="connsiteX9" fmla="*/ 2366010 w 2366010"/>
              <a:gd name="connsiteY9" fmla="*/ 4894199 h 5138986"/>
              <a:gd name="connsiteX10" fmla="*/ 2121223 w 2366010"/>
              <a:gd name="connsiteY10" fmla="*/ 5138986 h 5138986"/>
              <a:gd name="connsiteX11" fmla="*/ 244787 w 2366010"/>
              <a:gd name="connsiteY11" fmla="*/ 5138986 h 5138986"/>
              <a:gd name="connsiteX12" fmla="*/ 0 w 2366010"/>
              <a:gd name="connsiteY12" fmla="*/ 4894199 h 5138986"/>
              <a:gd name="connsiteX13" fmla="*/ 0 w 2366010"/>
              <a:gd name="connsiteY13" fmla="*/ 259323 h 513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66010" h="5138986">
                <a:moveTo>
                  <a:pt x="0" y="259323"/>
                </a:moveTo>
                <a:cubicBezTo>
                  <a:pt x="0" y="124131"/>
                  <a:pt x="99298" y="14400"/>
                  <a:pt x="234490" y="9320"/>
                </a:cubicBezTo>
                <a:cubicBezTo>
                  <a:pt x="330375" y="-1633"/>
                  <a:pt x="441345" y="-4014"/>
                  <a:pt x="518022" y="8051"/>
                </a:cubicBezTo>
                <a:cubicBezTo>
                  <a:pt x="568029" y="42976"/>
                  <a:pt x="608553" y="191263"/>
                  <a:pt x="727710" y="197416"/>
                </a:cubicBezTo>
                <a:cubicBezTo>
                  <a:pt x="883276" y="205449"/>
                  <a:pt x="1056621" y="196753"/>
                  <a:pt x="1274918" y="196785"/>
                </a:cubicBezTo>
                <a:cubicBezTo>
                  <a:pt x="1493215" y="196817"/>
                  <a:pt x="1691464" y="206784"/>
                  <a:pt x="1748353" y="181549"/>
                </a:cubicBezTo>
                <a:cubicBezTo>
                  <a:pt x="1805242" y="156314"/>
                  <a:pt x="1797125" y="40150"/>
                  <a:pt x="1857213" y="13269"/>
                </a:cubicBezTo>
                <a:cubicBezTo>
                  <a:pt x="1896981" y="1626"/>
                  <a:pt x="2008907" y="3363"/>
                  <a:pt x="2133923" y="6920"/>
                </a:cubicBezTo>
                <a:cubicBezTo>
                  <a:pt x="2258939" y="10477"/>
                  <a:pt x="2366010" y="124131"/>
                  <a:pt x="2366010" y="259323"/>
                </a:cubicBezTo>
                <a:lnTo>
                  <a:pt x="2366010" y="4894199"/>
                </a:lnTo>
                <a:cubicBezTo>
                  <a:pt x="2366010" y="5029391"/>
                  <a:pt x="2256415" y="5138986"/>
                  <a:pt x="2121223" y="5138986"/>
                </a:cubicBezTo>
                <a:lnTo>
                  <a:pt x="244787" y="5138986"/>
                </a:lnTo>
                <a:cubicBezTo>
                  <a:pt x="109595" y="5138986"/>
                  <a:pt x="0" y="5029391"/>
                  <a:pt x="0" y="4894199"/>
                </a:cubicBezTo>
                <a:lnTo>
                  <a:pt x="0" y="259323"/>
                </a:lnTo>
                <a:close/>
              </a:path>
            </a:pathLst>
          </a:custGeom>
          <a:solidFill>
            <a:schemeClr val="tx1"/>
          </a:solidFill>
        </p:spPr>
        <p:txBody>
          <a:bodyPr lIns="252000" tIns="360000" bIns="90000" anchor="t">
            <a:normAutofit/>
          </a:bodyPr>
          <a:lstStyle>
            <a:lvl1pPr marL="0" indent="0" algn="l">
              <a:buNone/>
              <a:defRPr lang="fr-FR" sz="2400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Click </a:t>
            </a:r>
            <a:br>
              <a:rPr lang="fr-FR" dirty="0"/>
            </a:br>
            <a:r>
              <a:rPr lang="fr-FR" dirty="0"/>
              <a:t>to </a:t>
            </a:r>
            <a:r>
              <a:rPr lang="fr-FR" dirty="0" err="1"/>
              <a:t>add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3193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solidFill>
            <a:schemeClr val="tx2"/>
          </a:solidFill>
        </p:spPr>
        <p:txBody>
          <a:bodyPr lIns="252000" tIns="252000" rIns="0" bIns="0">
            <a:normAutofit/>
          </a:bodyPr>
          <a:lstStyle>
            <a:lvl1pPr marL="0" indent="0">
              <a:buNone/>
              <a:defRPr sz="2000" baseline="0">
                <a:solidFill>
                  <a:schemeClr val="accent1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to </a:t>
            </a:r>
            <a:br>
              <a:rPr lang="fr-FR" dirty="0"/>
            </a:br>
            <a:r>
              <a:rPr lang="fr-FR" dirty="0"/>
              <a:t>add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356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7B15E9-FE43-4841-B877-CF972643F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" r="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AD5E2-80B9-4596-9CB1-D5569DED9A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19" y="1588849"/>
            <a:ext cx="2931562" cy="18317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311A9-D5EE-4491-885B-DF9302BF251A}"/>
              </a:ext>
            </a:extLst>
          </p:cNvPr>
          <p:cNvSpPr/>
          <p:nvPr userDrawn="1"/>
        </p:nvSpPr>
        <p:spPr>
          <a:xfrm>
            <a:off x="3375660" y="3948127"/>
            <a:ext cx="5440680" cy="42869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free PowerPoint Template made by Slidor.</a:t>
            </a:r>
          </a:p>
        </p:txBody>
      </p:sp>
      <p:grpSp>
        <p:nvGrpSpPr>
          <p:cNvPr id="9" name="Graphic 14">
            <a:extLst>
              <a:ext uri="{FF2B5EF4-FFF2-40B4-BE49-F238E27FC236}">
                <a16:creationId xmlns:a16="http://schemas.microsoft.com/office/drawing/2014/main" id="{D66DC7D3-23E7-4869-88B2-69EB16427068}"/>
              </a:ext>
            </a:extLst>
          </p:cNvPr>
          <p:cNvGrpSpPr/>
          <p:nvPr userDrawn="1"/>
        </p:nvGrpSpPr>
        <p:grpSpPr>
          <a:xfrm>
            <a:off x="6552060" y="3298862"/>
            <a:ext cx="848807" cy="172639"/>
            <a:chOff x="-4840605" y="4879650"/>
            <a:chExt cx="3371850" cy="6858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923F90-C7F5-4957-8E42-1B5A2C22CF63}"/>
                </a:ext>
              </a:extLst>
            </p:cNvPr>
            <p:cNvSpPr/>
            <p:nvPr/>
          </p:nvSpPr>
          <p:spPr>
            <a:xfrm>
              <a:off x="-4847749" y="4872506"/>
              <a:ext cx="733425" cy="695325"/>
            </a:xfrm>
            <a:custGeom>
              <a:avLst/>
              <a:gdLst>
                <a:gd name="connsiteX0" fmla="*/ 727520 w 733425"/>
                <a:gd name="connsiteY0" fmla="*/ 349758 h 695325"/>
                <a:gd name="connsiteX1" fmla="*/ 728091 w 733425"/>
                <a:gd name="connsiteY1" fmla="*/ 349472 h 695325"/>
                <a:gd name="connsiteX2" fmla="*/ 650748 w 733425"/>
                <a:gd name="connsiteY2" fmla="*/ 303276 h 695325"/>
                <a:gd name="connsiteX3" fmla="*/ 161258 w 733425"/>
                <a:gd name="connsiteY3" fmla="*/ 7144 h 695325"/>
                <a:gd name="connsiteX4" fmla="*/ 11240 w 733425"/>
                <a:gd name="connsiteY4" fmla="*/ 51530 h 695325"/>
                <a:gd name="connsiteX5" fmla="*/ 505968 w 733425"/>
                <a:gd name="connsiteY5" fmla="*/ 349282 h 695325"/>
                <a:gd name="connsiteX6" fmla="*/ 7144 w 733425"/>
                <a:gd name="connsiteY6" fmla="*/ 645605 h 695325"/>
                <a:gd name="connsiteX7" fmla="*/ 161258 w 733425"/>
                <a:gd name="connsiteY7" fmla="*/ 692372 h 695325"/>
                <a:gd name="connsiteX8" fmla="*/ 270605 w 733425"/>
                <a:gd name="connsiteY8" fmla="*/ 626174 h 695325"/>
                <a:gd name="connsiteX9" fmla="*/ 650653 w 733425"/>
                <a:gd name="connsiteY9" fmla="*/ 396240 h 695325"/>
                <a:gd name="connsiteX10" fmla="*/ 728091 w 733425"/>
                <a:gd name="connsiteY10" fmla="*/ 350139 h 695325"/>
                <a:gd name="connsiteX11" fmla="*/ 727520 w 733425"/>
                <a:gd name="connsiteY11" fmla="*/ 3497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3425" h="695325">
                  <a:moveTo>
                    <a:pt x="727520" y="349758"/>
                  </a:moveTo>
                  <a:lnTo>
                    <a:pt x="728091" y="349472"/>
                  </a:lnTo>
                  <a:lnTo>
                    <a:pt x="650748" y="303276"/>
                  </a:lnTo>
                  <a:lnTo>
                    <a:pt x="161258" y="7144"/>
                  </a:lnTo>
                  <a:lnTo>
                    <a:pt x="11240" y="51530"/>
                  </a:lnTo>
                  <a:lnTo>
                    <a:pt x="505968" y="349282"/>
                  </a:lnTo>
                  <a:lnTo>
                    <a:pt x="7144" y="645605"/>
                  </a:lnTo>
                  <a:lnTo>
                    <a:pt x="161258" y="692372"/>
                  </a:lnTo>
                  <a:lnTo>
                    <a:pt x="270605" y="626174"/>
                  </a:lnTo>
                  <a:lnTo>
                    <a:pt x="650653" y="396240"/>
                  </a:lnTo>
                  <a:lnTo>
                    <a:pt x="728091" y="350139"/>
                  </a:lnTo>
                  <a:lnTo>
                    <a:pt x="727520" y="349758"/>
                  </a:lnTo>
                  <a:close/>
                </a:path>
              </a:pathLst>
            </a:custGeom>
            <a:solidFill>
              <a:srgbClr val="F04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91D39A-3051-4BF8-9AD2-6A54CECBDBDA}"/>
                </a:ext>
              </a:extLst>
            </p:cNvPr>
            <p:cNvSpPr/>
            <p:nvPr/>
          </p:nvSpPr>
          <p:spPr>
            <a:xfrm>
              <a:off x="-4462177" y="5214930"/>
              <a:ext cx="238125" cy="142875"/>
            </a:xfrm>
            <a:custGeom>
              <a:avLst/>
              <a:gdLst>
                <a:gd name="connsiteX0" fmla="*/ 120777 w 238125"/>
                <a:gd name="connsiteY0" fmla="*/ 7144 h 142875"/>
                <a:gd name="connsiteX1" fmla="*/ 231648 w 238125"/>
                <a:gd name="connsiteY1" fmla="*/ 73819 h 142875"/>
                <a:gd name="connsiteX2" fmla="*/ 120682 w 238125"/>
                <a:gd name="connsiteY2" fmla="*/ 141256 h 142875"/>
                <a:gd name="connsiteX3" fmla="*/ 7144 w 238125"/>
                <a:gd name="connsiteY3" fmla="*/ 74200 h 142875"/>
                <a:gd name="connsiteX4" fmla="*/ 120777 w 238125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142875">
                  <a:moveTo>
                    <a:pt x="120777" y="7144"/>
                  </a:moveTo>
                  <a:lnTo>
                    <a:pt x="231648" y="73819"/>
                  </a:lnTo>
                  <a:lnTo>
                    <a:pt x="120682" y="141256"/>
                  </a:lnTo>
                  <a:lnTo>
                    <a:pt x="7144" y="74200"/>
                  </a:lnTo>
                  <a:lnTo>
                    <a:pt x="120777" y="7144"/>
                  </a:lnTo>
                  <a:close/>
                </a:path>
              </a:pathLst>
            </a:custGeom>
            <a:solidFill>
              <a:srgbClr val="010101">
                <a:alpha val="3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5F7B6D-1347-40FE-A80A-D5BD017DF9CD}"/>
                </a:ext>
              </a:extLst>
            </p:cNvPr>
            <p:cNvSpPr/>
            <p:nvPr/>
          </p:nvSpPr>
          <p:spPr>
            <a:xfrm>
              <a:off x="-3434715" y="5011381"/>
              <a:ext cx="295275" cy="419100"/>
            </a:xfrm>
            <a:custGeom>
              <a:avLst/>
              <a:gdLst>
                <a:gd name="connsiteX0" fmla="*/ 7144 w 295275"/>
                <a:gd name="connsiteY0" fmla="*/ 50483 h 419100"/>
                <a:gd name="connsiteX1" fmla="*/ 78772 w 295275"/>
                <a:gd name="connsiteY1" fmla="*/ 7144 h 419100"/>
                <a:gd name="connsiteX2" fmla="*/ 78772 w 295275"/>
                <a:gd name="connsiteY2" fmla="*/ 349472 h 419100"/>
                <a:gd name="connsiteX3" fmla="*/ 292989 w 295275"/>
                <a:gd name="connsiteY3" fmla="*/ 349472 h 419100"/>
                <a:gd name="connsiteX4" fmla="*/ 292989 w 295275"/>
                <a:gd name="connsiteY4" fmla="*/ 414623 h 419100"/>
                <a:gd name="connsiteX5" fmla="*/ 7239 w 295275"/>
                <a:gd name="connsiteY5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419100">
                  <a:moveTo>
                    <a:pt x="7144" y="50483"/>
                  </a:moveTo>
                  <a:lnTo>
                    <a:pt x="78772" y="7144"/>
                  </a:lnTo>
                  <a:lnTo>
                    <a:pt x="78772" y="349472"/>
                  </a:lnTo>
                  <a:lnTo>
                    <a:pt x="292989" y="349472"/>
                  </a:lnTo>
                  <a:lnTo>
                    <a:pt x="292989" y="414623"/>
                  </a:lnTo>
                  <a:lnTo>
                    <a:pt x="7239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76C7694-BEEB-45BD-8514-3A1381390988}"/>
                </a:ext>
              </a:extLst>
            </p:cNvPr>
            <p:cNvSpPr/>
            <p:nvPr/>
          </p:nvSpPr>
          <p:spPr>
            <a:xfrm>
              <a:off x="-3041142" y="5011381"/>
              <a:ext cx="85725" cy="419100"/>
            </a:xfrm>
            <a:custGeom>
              <a:avLst/>
              <a:gdLst>
                <a:gd name="connsiteX0" fmla="*/ 7144 w 85725"/>
                <a:gd name="connsiteY0" fmla="*/ 51721 h 419100"/>
                <a:gd name="connsiteX1" fmla="*/ 78772 w 85725"/>
                <a:gd name="connsiteY1" fmla="*/ 7144 h 419100"/>
                <a:gd name="connsiteX2" fmla="*/ 78772 w 85725"/>
                <a:gd name="connsiteY2" fmla="*/ 414623 h 419100"/>
                <a:gd name="connsiteX3" fmla="*/ 7144 w 85725"/>
                <a:gd name="connsiteY3" fmla="*/ 41462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19100">
                  <a:moveTo>
                    <a:pt x="7144" y="51721"/>
                  </a:moveTo>
                  <a:lnTo>
                    <a:pt x="78772" y="7144"/>
                  </a:lnTo>
                  <a:lnTo>
                    <a:pt x="78772" y="414623"/>
                  </a:lnTo>
                  <a:lnTo>
                    <a:pt x="7144" y="41462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33C57D-BC6C-45E8-BD7C-CD3182F4BBD4}"/>
                </a:ext>
              </a:extLst>
            </p:cNvPr>
            <p:cNvSpPr/>
            <p:nvPr/>
          </p:nvSpPr>
          <p:spPr>
            <a:xfrm>
              <a:off x="-2831592" y="5011365"/>
              <a:ext cx="381000" cy="419100"/>
            </a:xfrm>
            <a:custGeom>
              <a:avLst/>
              <a:gdLst>
                <a:gd name="connsiteX0" fmla="*/ 7144 w 381000"/>
                <a:gd name="connsiteY0" fmla="*/ 7160 h 419100"/>
                <a:gd name="connsiteX1" fmla="*/ 159544 w 381000"/>
                <a:gd name="connsiteY1" fmla="*/ 7160 h 419100"/>
                <a:gd name="connsiteX2" fmla="*/ 247174 w 381000"/>
                <a:gd name="connsiteY2" fmla="*/ 22590 h 419100"/>
                <a:gd name="connsiteX3" fmla="*/ 315849 w 381000"/>
                <a:gd name="connsiteY3" fmla="*/ 65357 h 419100"/>
                <a:gd name="connsiteX4" fmla="*/ 360426 w 381000"/>
                <a:gd name="connsiteY4" fmla="*/ 129746 h 419100"/>
                <a:gd name="connsiteX5" fmla="*/ 376142 w 381000"/>
                <a:gd name="connsiteY5" fmla="*/ 209756 h 419100"/>
                <a:gd name="connsiteX6" fmla="*/ 376142 w 381000"/>
                <a:gd name="connsiteY6" fmla="*/ 210899 h 419100"/>
                <a:gd name="connsiteX7" fmla="*/ 360426 w 381000"/>
                <a:gd name="connsiteY7" fmla="*/ 291290 h 419100"/>
                <a:gd name="connsiteX8" fmla="*/ 315849 w 381000"/>
                <a:gd name="connsiteY8" fmla="*/ 355870 h 419100"/>
                <a:gd name="connsiteX9" fmla="*/ 247174 w 381000"/>
                <a:gd name="connsiteY9" fmla="*/ 398923 h 419100"/>
                <a:gd name="connsiteX10" fmla="*/ 159544 w 381000"/>
                <a:gd name="connsiteY10" fmla="*/ 414639 h 419100"/>
                <a:gd name="connsiteX11" fmla="*/ 7144 w 381000"/>
                <a:gd name="connsiteY11" fmla="*/ 414639 h 419100"/>
                <a:gd name="connsiteX12" fmla="*/ 78391 w 381000"/>
                <a:gd name="connsiteY12" fmla="*/ 72787 h 419100"/>
                <a:gd name="connsiteX13" fmla="*/ 78391 w 381000"/>
                <a:gd name="connsiteY13" fmla="*/ 349869 h 419100"/>
                <a:gd name="connsiteX14" fmla="*/ 158687 w 381000"/>
                <a:gd name="connsiteY14" fmla="*/ 349869 h 419100"/>
                <a:gd name="connsiteX15" fmla="*/ 216884 w 381000"/>
                <a:gd name="connsiteY15" fmla="*/ 339677 h 419100"/>
                <a:gd name="connsiteX16" fmla="*/ 261461 w 381000"/>
                <a:gd name="connsiteY16" fmla="*/ 311102 h 419100"/>
                <a:gd name="connsiteX17" fmla="*/ 290036 w 381000"/>
                <a:gd name="connsiteY17" fmla="*/ 267478 h 419100"/>
                <a:gd name="connsiteX18" fmla="*/ 300228 w 381000"/>
                <a:gd name="connsiteY18" fmla="*/ 212518 h 419100"/>
                <a:gd name="connsiteX19" fmla="*/ 300228 w 381000"/>
                <a:gd name="connsiteY19" fmla="*/ 211280 h 419100"/>
                <a:gd name="connsiteX20" fmla="*/ 290036 w 381000"/>
                <a:gd name="connsiteY20" fmla="*/ 156035 h 419100"/>
                <a:gd name="connsiteX21" fmla="*/ 261461 w 381000"/>
                <a:gd name="connsiteY21" fmla="*/ 112030 h 419100"/>
                <a:gd name="connsiteX22" fmla="*/ 216884 w 381000"/>
                <a:gd name="connsiteY22" fmla="*/ 83455 h 419100"/>
                <a:gd name="connsiteX23" fmla="*/ 158687 w 381000"/>
                <a:gd name="connsiteY23" fmla="*/ 7297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000" h="419100">
                  <a:moveTo>
                    <a:pt x="7144" y="7160"/>
                  </a:moveTo>
                  <a:lnTo>
                    <a:pt x="159544" y="7160"/>
                  </a:lnTo>
                  <a:cubicBezTo>
                    <a:pt x="189459" y="6817"/>
                    <a:pt x="219175" y="12050"/>
                    <a:pt x="247174" y="22590"/>
                  </a:cubicBezTo>
                  <a:cubicBezTo>
                    <a:pt x="272645" y="32212"/>
                    <a:pt x="295978" y="46743"/>
                    <a:pt x="315849" y="65357"/>
                  </a:cubicBezTo>
                  <a:cubicBezTo>
                    <a:pt x="335007" y="83502"/>
                    <a:pt x="350187" y="105428"/>
                    <a:pt x="360426" y="129746"/>
                  </a:cubicBezTo>
                  <a:cubicBezTo>
                    <a:pt x="371036" y="155075"/>
                    <a:pt x="376383" y="182297"/>
                    <a:pt x="376142" y="209756"/>
                  </a:cubicBezTo>
                  <a:lnTo>
                    <a:pt x="376142" y="210899"/>
                  </a:lnTo>
                  <a:cubicBezTo>
                    <a:pt x="376371" y="238481"/>
                    <a:pt x="371025" y="265825"/>
                    <a:pt x="360426" y="291290"/>
                  </a:cubicBezTo>
                  <a:cubicBezTo>
                    <a:pt x="350257" y="315703"/>
                    <a:pt x="335070" y="337705"/>
                    <a:pt x="315849" y="355870"/>
                  </a:cubicBezTo>
                  <a:cubicBezTo>
                    <a:pt x="295967" y="374540"/>
                    <a:pt x="272642" y="389163"/>
                    <a:pt x="247174" y="398923"/>
                  </a:cubicBezTo>
                  <a:cubicBezTo>
                    <a:pt x="219219" y="409651"/>
                    <a:pt x="189485" y="414983"/>
                    <a:pt x="159544" y="414639"/>
                  </a:cubicBezTo>
                  <a:lnTo>
                    <a:pt x="7144" y="414639"/>
                  </a:lnTo>
                  <a:close/>
                  <a:moveTo>
                    <a:pt x="78391" y="72787"/>
                  </a:moveTo>
                  <a:lnTo>
                    <a:pt x="78391" y="349869"/>
                  </a:lnTo>
                  <a:lnTo>
                    <a:pt x="158687" y="349869"/>
                  </a:lnTo>
                  <a:cubicBezTo>
                    <a:pt x="178551" y="350118"/>
                    <a:pt x="198287" y="346662"/>
                    <a:pt x="216884" y="339677"/>
                  </a:cubicBezTo>
                  <a:cubicBezTo>
                    <a:pt x="233595" y="333409"/>
                    <a:pt x="248788" y="323670"/>
                    <a:pt x="261461" y="311102"/>
                  </a:cubicBezTo>
                  <a:cubicBezTo>
                    <a:pt x="273861" y="298662"/>
                    <a:pt x="283586" y="283816"/>
                    <a:pt x="290036" y="267478"/>
                  </a:cubicBezTo>
                  <a:cubicBezTo>
                    <a:pt x="296973" y="249995"/>
                    <a:pt x="300435" y="231327"/>
                    <a:pt x="300228" y="212518"/>
                  </a:cubicBezTo>
                  <a:lnTo>
                    <a:pt x="300228" y="211280"/>
                  </a:lnTo>
                  <a:cubicBezTo>
                    <a:pt x="300417" y="192381"/>
                    <a:pt x="296957" y="173623"/>
                    <a:pt x="290036" y="156035"/>
                  </a:cubicBezTo>
                  <a:cubicBezTo>
                    <a:pt x="283637" y="139559"/>
                    <a:pt x="273910" y="124578"/>
                    <a:pt x="261461" y="112030"/>
                  </a:cubicBezTo>
                  <a:cubicBezTo>
                    <a:pt x="248705" y="99567"/>
                    <a:pt x="233535" y="89843"/>
                    <a:pt x="216884" y="83455"/>
                  </a:cubicBezTo>
                  <a:cubicBezTo>
                    <a:pt x="198344" y="76236"/>
                    <a:pt x="178581" y="72678"/>
                    <a:pt x="158687" y="72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A94DF9-BAFB-4BE4-9840-26E3AE412F1B}"/>
                </a:ext>
              </a:extLst>
            </p:cNvPr>
            <p:cNvSpPr/>
            <p:nvPr/>
          </p:nvSpPr>
          <p:spPr>
            <a:xfrm>
              <a:off x="-2364680" y="5004696"/>
              <a:ext cx="438150" cy="428625"/>
            </a:xfrm>
            <a:custGeom>
              <a:avLst/>
              <a:gdLst>
                <a:gd name="connsiteX0" fmla="*/ 218983 w 438150"/>
                <a:gd name="connsiteY0" fmla="*/ 428357 h 428625"/>
                <a:gd name="connsiteX1" fmla="*/ 133258 w 438150"/>
                <a:gd name="connsiteY1" fmla="*/ 411783 h 428625"/>
                <a:gd name="connsiteX2" fmla="*/ 66583 w 438150"/>
                <a:gd name="connsiteY2" fmla="*/ 366635 h 428625"/>
                <a:gd name="connsiteX3" fmla="*/ 22864 w 438150"/>
                <a:gd name="connsiteY3" fmla="*/ 299960 h 428625"/>
                <a:gd name="connsiteX4" fmla="*/ 7147 w 438150"/>
                <a:gd name="connsiteY4" fmla="*/ 218807 h 428625"/>
                <a:gd name="connsiteX5" fmla="*/ 7147 w 438150"/>
                <a:gd name="connsiteY5" fmla="*/ 217569 h 428625"/>
                <a:gd name="connsiteX6" fmla="*/ 22864 w 438150"/>
                <a:gd name="connsiteY6" fmla="*/ 136416 h 428625"/>
                <a:gd name="connsiteX7" fmla="*/ 67155 w 438150"/>
                <a:gd name="connsiteY7" fmla="*/ 69741 h 428625"/>
                <a:gd name="connsiteX8" fmla="*/ 134687 w 438150"/>
                <a:gd name="connsiteY8" fmla="*/ 24021 h 428625"/>
                <a:gd name="connsiteX9" fmla="*/ 220888 w 438150"/>
                <a:gd name="connsiteY9" fmla="*/ 7161 h 428625"/>
                <a:gd name="connsiteX10" fmla="*/ 306613 w 438150"/>
                <a:gd name="connsiteY10" fmla="*/ 23735 h 428625"/>
                <a:gd name="connsiteX11" fmla="*/ 373288 w 438150"/>
                <a:gd name="connsiteY11" fmla="*/ 68883 h 428625"/>
                <a:gd name="connsiteX12" fmla="*/ 416913 w 438150"/>
                <a:gd name="connsiteY12" fmla="*/ 135558 h 428625"/>
                <a:gd name="connsiteX13" fmla="*/ 432629 w 438150"/>
                <a:gd name="connsiteY13" fmla="*/ 216711 h 428625"/>
                <a:gd name="connsiteX14" fmla="*/ 432629 w 438150"/>
                <a:gd name="connsiteY14" fmla="*/ 217854 h 428625"/>
                <a:gd name="connsiteX15" fmla="*/ 416913 w 438150"/>
                <a:gd name="connsiteY15" fmla="*/ 299103 h 428625"/>
                <a:gd name="connsiteX16" fmla="*/ 372717 w 438150"/>
                <a:gd name="connsiteY16" fmla="*/ 365778 h 428625"/>
                <a:gd name="connsiteX17" fmla="*/ 218983 w 438150"/>
                <a:gd name="connsiteY17" fmla="*/ 428357 h 428625"/>
                <a:gd name="connsiteX18" fmla="*/ 220222 w 438150"/>
                <a:gd name="connsiteY18" fmla="*/ 361682 h 428625"/>
                <a:gd name="connsiteX19" fmla="*/ 319091 w 438150"/>
                <a:gd name="connsiteY19" fmla="*/ 319677 h 428625"/>
                <a:gd name="connsiteX20" fmla="*/ 347666 w 438150"/>
                <a:gd name="connsiteY20" fmla="*/ 274147 h 428625"/>
                <a:gd name="connsiteX21" fmla="*/ 357858 w 438150"/>
                <a:gd name="connsiteY21" fmla="*/ 218140 h 428625"/>
                <a:gd name="connsiteX22" fmla="*/ 357858 w 438150"/>
                <a:gd name="connsiteY22" fmla="*/ 216997 h 428625"/>
                <a:gd name="connsiteX23" fmla="*/ 347666 w 438150"/>
                <a:gd name="connsiteY23" fmla="*/ 160704 h 428625"/>
                <a:gd name="connsiteX24" fmla="*/ 275181 w 438150"/>
                <a:gd name="connsiteY24" fmla="*/ 83457 h 428625"/>
                <a:gd name="connsiteX25" fmla="*/ 163738 w 438150"/>
                <a:gd name="connsiteY25" fmla="*/ 83457 h 428625"/>
                <a:gd name="connsiteX26" fmla="*/ 120304 w 438150"/>
                <a:gd name="connsiteY26" fmla="*/ 114318 h 428625"/>
                <a:gd name="connsiteX27" fmla="*/ 91729 w 438150"/>
                <a:gd name="connsiteY27" fmla="*/ 160133 h 428625"/>
                <a:gd name="connsiteX28" fmla="*/ 81537 w 438150"/>
                <a:gd name="connsiteY28" fmla="*/ 216140 h 428625"/>
                <a:gd name="connsiteX29" fmla="*/ 81538 w 438150"/>
                <a:gd name="connsiteY29" fmla="*/ 217283 h 428625"/>
                <a:gd name="connsiteX30" fmla="*/ 91729 w 438150"/>
                <a:gd name="connsiteY30" fmla="*/ 273290 h 428625"/>
                <a:gd name="connsiteX31" fmla="*/ 120304 w 438150"/>
                <a:gd name="connsiteY31" fmla="*/ 319391 h 428625"/>
                <a:gd name="connsiteX32" fmla="*/ 164310 w 438150"/>
                <a:gd name="connsiteY32" fmla="*/ 350633 h 428625"/>
                <a:gd name="connsiteX33" fmla="*/ 220222 w 438150"/>
                <a:gd name="connsiteY33" fmla="*/ 36196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8150" h="428625">
                  <a:moveTo>
                    <a:pt x="218983" y="428357"/>
                  </a:moveTo>
                  <a:cubicBezTo>
                    <a:pt x="189583" y="428674"/>
                    <a:pt x="160422" y="423037"/>
                    <a:pt x="133258" y="411783"/>
                  </a:cubicBezTo>
                  <a:cubicBezTo>
                    <a:pt x="108249" y="401324"/>
                    <a:pt x="85580" y="385974"/>
                    <a:pt x="66583" y="366635"/>
                  </a:cubicBezTo>
                  <a:cubicBezTo>
                    <a:pt x="47851" y="347434"/>
                    <a:pt x="33006" y="324794"/>
                    <a:pt x="22864" y="299960"/>
                  </a:cubicBezTo>
                  <a:cubicBezTo>
                    <a:pt x="12325" y="274210"/>
                    <a:pt x="6984" y="246630"/>
                    <a:pt x="7147" y="218807"/>
                  </a:cubicBezTo>
                  <a:lnTo>
                    <a:pt x="7147" y="217569"/>
                  </a:lnTo>
                  <a:cubicBezTo>
                    <a:pt x="6984" y="189746"/>
                    <a:pt x="12325" y="162166"/>
                    <a:pt x="22864" y="136416"/>
                  </a:cubicBezTo>
                  <a:cubicBezTo>
                    <a:pt x="33146" y="111519"/>
                    <a:pt x="48191" y="88870"/>
                    <a:pt x="67155" y="69741"/>
                  </a:cubicBezTo>
                  <a:cubicBezTo>
                    <a:pt x="86504" y="50285"/>
                    <a:pt x="109437" y="34760"/>
                    <a:pt x="134687" y="24021"/>
                  </a:cubicBezTo>
                  <a:cubicBezTo>
                    <a:pt x="161953" y="12523"/>
                    <a:pt x="191300" y="6783"/>
                    <a:pt x="220888" y="7161"/>
                  </a:cubicBezTo>
                  <a:cubicBezTo>
                    <a:pt x="250288" y="6854"/>
                    <a:pt x="279446" y="12492"/>
                    <a:pt x="306613" y="23735"/>
                  </a:cubicBezTo>
                  <a:cubicBezTo>
                    <a:pt x="331611" y="34217"/>
                    <a:pt x="354275" y="49564"/>
                    <a:pt x="373288" y="68883"/>
                  </a:cubicBezTo>
                  <a:cubicBezTo>
                    <a:pt x="392011" y="88073"/>
                    <a:pt x="406827" y="110718"/>
                    <a:pt x="416913" y="135558"/>
                  </a:cubicBezTo>
                  <a:cubicBezTo>
                    <a:pt x="427461" y="161306"/>
                    <a:pt x="432803" y="188888"/>
                    <a:pt x="432629" y="216711"/>
                  </a:cubicBezTo>
                  <a:lnTo>
                    <a:pt x="432629" y="217854"/>
                  </a:lnTo>
                  <a:cubicBezTo>
                    <a:pt x="432803" y="245709"/>
                    <a:pt x="427461" y="273322"/>
                    <a:pt x="416913" y="299103"/>
                  </a:cubicBezTo>
                  <a:cubicBezTo>
                    <a:pt x="406665" y="323995"/>
                    <a:pt x="391652" y="346644"/>
                    <a:pt x="372717" y="365778"/>
                  </a:cubicBezTo>
                  <a:cubicBezTo>
                    <a:pt x="332099" y="406653"/>
                    <a:pt x="276600" y="429244"/>
                    <a:pt x="218983" y="428357"/>
                  </a:cubicBezTo>
                  <a:close/>
                  <a:moveTo>
                    <a:pt x="220222" y="361682"/>
                  </a:moveTo>
                  <a:cubicBezTo>
                    <a:pt x="257610" y="362161"/>
                    <a:pt x="293481" y="346921"/>
                    <a:pt x="319091" y="319677"/>
                  </a:cubicBezTo>
                  <a:cubicBezTo>
                    <a:pt x="331504" y="306517"/>
                    <a:pt x="341213" y="291048"/>
                    <a:pt x="347666" y="274147"/>
                  </a:cubicBezTo>
                  <a:cubicBezTo>
                    <a:pt x="354525" y="256277"/>
                    <a:pt x="357982" y="237281"/>
                    <a:pt x="357858" y="218140"/>
                  </a:cubicBezTo>
                  <a:lnTo>
                    <a:pt x="357858" y="216997"/>
                  </a:lnTo>
                  <a:cubicBezTo>
                    <a:pt x="357948" y="197766"/>
                    <a:pt x="354493" y="178683"/>
                    <a:pt x="347666" y="160704"/>
                  </a:cubicBezTo>
                  <a:cubicBezTo>
                    <a:pt x="334823" y="126287"/>
                    <a:pt x="308712" y="98460"/>
                    <a:pt x="275181" y="83457"/>
                  </a:cubicBezTo>
                  <a:cubicBezTo>
                    <a:pt x="239636" y="68025"/>
                    <a:pt x="199283" y="68025"/>
                    <a:pt x="163738" y="83457"/>
                  </a:cubicBezTo>
                  <a:cubicBezTo>
                    <a:pt x="147300" y="90661"/>
                    <a:pt x="132516" y="101165"/>
                    <a:pt x="120304" y="114318"/>
                  </a:cubicBezTo>
                  <a:cubicBezTo>
                    <a:pt x="107954" y="127634"/>
                    <a:pt x="98256" y="143184"/>
                    <a:pt x="91729" y="160133"/>
                  </a:cubicBezTo>
                  <a:cubicBezTo>
                    <a:pt x="84886" y="178008"/>
                    <a:pt x="81429" y="197000"/>
                    <a:pt x="81537" y="216140"/>
                  </a:cubicBezTo>
                  <a:lnTo>
                    <a:pt x="81538" y="217283"/>
                  </a:lnTo>
                  <a:cubicBezTo>
                    <a:pt x="81421" y="236423"/>
                    <a:pt x="84877" y="255418"/>
                    <a:pt x="91729" y="273290"/>
                  </a:cubicBezTo>
                  <a:cubicBezTo>
                    <a:pt x="98242" y="290331"/>
                    <a:pt x="107940" y="305977"/>
                    <a:pt x="120304" y="319391"/>
                  </a:cubicBezTo>
                  <a:cubicBezTo>
                    <a:pt x="132678" y="332710"/>
                    <a:pt x="147656" y="343344"/>
                    <a:pt x="164310" y="350633"/>
                  </a:cubicBezTo>
                  <a:cubicBezTo>
                    <a:pt x="181946" y="358291"/>
                    <a:pt x="200996" y="362153"/>
                    <a:pt x="220222" y="3619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9A081A-E818-4296-AF04-3676C01030AA}"/>
                </a:ext>
              </a:extLst>
            </p:cNvPr>
            <p:cNvSpPr/>
            <p:nvPr/>
          </p:nvSpPr>
          <p:spPr>
            <a:xfrm>
              <a:off x="-1823371" y="5011354"/>
              <a:ext cx="352425" cy="419100"/>
            </a:xfrm>
            <a:custGeom>
              <a:avLst/>
              <a:gdLst>
                <a:gd name="connsiteX0" fmla="*/ 7144 w 352425"/>
                <a:gd name="connsiteY0" fmla="*/ 7171 h 419100"/>
                <a:gd name="connsiteX1" fmla="*/ 188786 w 352425"/>
                <a:gd name="connsiteY1" fmla="*/ 7171 h 419100"/>
                <a:gd name="connsiteX2" fmla="*/ 256889 w 352425"/>
                <a:gd name="connsiteY2" fmla="*/ 17934 h 419100"/>
                <a:gd name="connsiteX3" fmla="*/ 306419 w 352425"/>
                <a:gd name="connsiteY3" fmla="*/ 47938 h 419100"/>
                <a:gd name="connsiteX4" fmla="*/ 331470 w 352425"/>
                <a:gd name="connsiteY4" fmla="*/ 86895 h 419100"/>
                <a:gd name="connsiteX5" fmla="*/ 340138 w 352425"/>
                <a:gd name="connsiteY5" fmla="*/ 135854 h 419100"/>
                <a:gd name="connsiteX6" fmla="*/ 340138 w 352425"/>
                <a:gd name="connsiteY6" fmla="*/ 136997 h 419100"/>
                <a:gd name="connsiteX7" fmla="*/ 313087 w 352425"/>
                <a:gd name="connsiteY7" fmla="*/ 217673 h 419100"/>
                <a:gd name="connsiteX8" fmla="*/ 243554 w 352425"/>
                <a:gd name="connsiteY8" fmla="*/ 260441 h 419100"/>
                <a:gd name="connsiteX9" fmla="*/ 353568 w 352425"/>
                <a:gd name="connsiteY9" fmla="*/ 414650 h 419100"/>
                <a:gd name="connsiteX10" fmla="*/ 268605 w 352425"/>
                <a:gd name="connsiteY10" fmla="*/ 414650 h 419100"/>
                <a:gd name="connsiteX11" fmla="*/ 168402 w 352425"/>
                <a:gd name="connsiteY11" fmla="*/ 272823 h 419100"/>
                <a:gd name="connsiteX12" fmla="*/ 78772 w 352425"/>
                <a:gd name="connsiteY12" fmla="*/ 272823 h 419100"/>
                <a:gd name="connsiteX13" fmla="*/ 78772 w 352425"/>
                <a:gd name="connsiteY13" fmla="*/ 414841 h 419100"/>
                <a:gd name="connsiteX14" fmla="*/ 7144 w 352425"/>
                <a:gd name="connsiteY14" fmla="*/ 414841 h 419100"/>
                <a:gd name="connsiteX15" fmla="*/ 183547 w 352425"/>
                <a:gd name="connsiteY15" fmla="*/ 209196 h 419100"/>
                <a:gd name="connsiteX16" fmla="*/ 244698 w 352425"/>
                <a:gd name="connsiteY16" fmla="*/ 190813 h 419100"/>
                <a:gd name="connsiteX17" fmla="*/ 267367 w 352425"/>
                <a:gd name="connsiteY17" fmla="*/ 141093 h 419100"/>
                <a:gd name="connsiteX18" fmla="*/ 267367 w 352425"/>
                <a:gd name="connsiteY18" fmla="*/ 139949 h 419100"/>
                <a:gd name="connsiteX19" fmla="*/ 245269 w 352425"/>
                <a:gd name="connsiteY19" fmla="*/ 89562 h 419100"/>
                <a:gd name="connsiteX20" fmla="*/ 182975 w 352425"/>
                <a:gd name="connsiteY20" fmla="*/ 72417 h 419100"/>
                <a:gd name="connsiteX21" fmla="*/ 78772 w 352425"/>
                <a:gd name="connsiteY21" fmla="*/ 72417 h 419100"/>
                <a:gd name="connsiteX22" fmla="*/ 78772 w 352425"/>
                <a:gd name="connsiteY22" fmla="*/ 209196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419100">
                  <a:moveTo>
                    <a:pt x="7144" y="7171"/>
                  </a:moveTo>
                  <a:lnTo>
                    <a:pt x="188786" y="7171"/>
                  </a:lnTo>
                  <a:cubicBezTo>
                    <a:pt x="211939" y="6790"/>
                    <a:pt x="234982" y="10431"/>
                    <a:pt x="256889" y="17934"/>
                  </a:cubicBezTo>
                  <a:cubicBezTo>
                    <a:pt x="275324" y="24344"/>
                    <a:pt x="292201" y="34567"/>
                    <a:pt x="306419" y="47938"/>
                  </a:cubicBezTo>
                  <a:cubicBezTo>
                    <a:pt x="317253" y="59148"/>
                    <a:pt x="325766" y="72387"/>
                    <a:pt x="331470" y="86895"/>
                  </a:cubicBezTo>
                  <a:cubicBezTo>
                    <a:pt x="337403" y="102527"/>
                    <a:pt x="340343" y="119135"/>
                    <a:pt x="340138" y="135854"/>
                  </a:cubicBezTo>
                  <a:lnTo>
                    <a:pt x="340138" y="136997"/>
                  </a:lnTo>
                  <a:cubicBezTo>
                    <a:pt x="341579" y="166333"/>
                    <a:pt x="331921" y="195136"/>
                    <a:pt x="313087" y="217673"/>
                  </a:cubicBezTo>
                  <a:cubicBezTo>
                    <a:pt x="294505" y="238320"/>
                    <a:pt x="270363" y="253169"/>
                    <a:pt x="243554" y="260441"/>
                  </a:cubicBezTo>
                  <a:lnTo>
                    <a:pt x="353568" y="414650"/>
                  </a:lnTo>
                  <a:lnTo>
                    <a:pt x="268605" y="414650"/>
                  </a:lnTo>
                  <a:lnTo>
                    <a:pt x="168402" y="272823"/>
                  </a:lnTo>
                  <a:lnTo>
                    <a:pt x="78772" y="272823"/>
                  </a:lnTo>
                  <a:lnTo>
                    <a:pt x="78772" y="414841"/>
                  </a:lnTo>
                  <a:lnTo>
                    <a:pt x="7144" y="414841"/>
                  </a:lnTo>
                  <a:close/>
                  <a:moveTo>
                    <a:pt x="183547" y="209196"/>
                  </a:moveTo>
                  <a:cubicBezTo>
                    <a:pt x="205449" y="210374"/>
                    <a:pt x="227076" y="203873"/>
                    <a:pt x="244698" y="190813"/>
                  </a:cubicBezTo>
                  <a:cubicBezTo>
                    <a:pt x="259749" y="178802"/>
                    <a:pt x="268170" y="160332"/>
                    <a:pt x="267367" y="141093"/>
                  </a:cubicBezTo>
                  <a:lnTo>
                    <a:pt x="267367" y="139949"/>
                  </a:lnTo>
                  <a:cubicBezTo>
                    <a:pt x="268637" y="120559"/>
                    <a:pt x="260394" y="101763"/>
                    <a:pt x="245269" y="89562"/>
                  </a:cubicBezTo>
                  <a:cubicBezTo>
                    <a:pt x="226982" y="77093"/>
                    <a:pt x="205067" y="71061"/>
                    <a:pt x="182975" y="72417"/>
                  </a:cubicBezTo>
                  <a:lnTo>
                    <a:pt x="78772" y="72417"/>
                  </a:lnTo>
                  <a:lnTo>
                    <a:pt x="78772" y="20919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93CB37-9F90-4482-81C5-10C26B916690}"/>
                </a:ext>
              </a:extLst>
            </p:cNvPr>
            <p:cNvSpPr/>
            <p:nvPr/>
          </p:nvSpPr>
          <p:spPr>
            <a:xfrm>
              <a:off x="-3862578" y="5009827"/>
              <a:ext cx="323850" cy="428625"/>
            </a:xfrm>
            <a:custGeom>
              <a:avLst/>
              <a:gdLst>
                <a:gd name="connsiteX0" fmla="*/ 177165 w 323850"/>
                <a:gd name="connsiteY0" fmla="*/ 425606 h 428625"/>
                <a:gd name="connsiteX1" fmla="*/ 86963 w 323850"/>
                <a:gd name="connsiteY1" fmla="*/ 409605 h 428625"/>
                <a:gd name="connsiteX2" fmla="*/ 7144 w 323850"/>
                <a:gd name="connsiteY2" fmla="*/ 360455 h 428625"/>
                <a:gd name="connsiteX3" fmla="*/ 68199 w 323850"/>
                <a:gd name="connsiteY3" fmla="*/ 323784 h 428625"/>
                <a:gd name="connsiteX4" fmla="*/ 68866 w 323850"/>
                <a:gd name="connsiteY4" fmla="*/ 323784 h 428625"/>
                <a:gd name="connsiteX5" fmla="*/ 110490 w 323850"/>
                <a:gd name="connsiteY5" fmla="*/ 348263 h 428625"/>
                <a:gd name="connsiteX6" fmla="*/ 178879 w 323850"/>
                <a:gd name="connsiteY6" fmla="*/ 361980 h 428625"/>
                <a:gd name="connsiteX7" fmla="*/ 231648 w 323850"/>
                <a:gd name="connsiteY7" fmla="*/ 347692 h 428625"/>
                <a:gd name="connsiteX8" fmla="*/ 250698 w 323850"/>
                <a:gd name="connsiteY8" fmla="*/ 310735 h 428625"/>
                <a:gd name="connsiteX9" fmla="*/ 250698 w 323850"/>
                <a:gd name="connsiteY9" fmla="*/ 309592 h 428625"/>
                <a:gd name="connsiteX10" fmla="*/ 246983 w 323850"/>
                <a:gd name="connsiteY10" fmla="*/ 290066 h 428625"/>
                <a:gd name="connsiteX11" fmla="*/ 233077 w 323850"/>
                <a:gd name="connsiteY11" fmla="*/ 274349 h 428625"/>
                <a:gd name="connsiteX12" fmla="*/ 205073 w 323850"/>
                <a:gd name="connsiteY12" fmla="*/ 260348 h 428625"/>
                <a:gd name="connsiteX13" fmla="*/ 158877 w 323850"/>
                <a:gd name="connsiteY13" fmla="*/ 247584 h 428625"/>
                <a:gd name="connsiteX14" fmla="*/ 100965 w 323850"/>
                <a:gd name="connsiteY14" fmla="*/ 230439 h 428625"/>
                <a:gd name="connsiteX15" fmla="*/ 58388 w 323850"/>
                <a:gd name="connsiteY15" fmla="*/ 207103 h 428625"/>
                <a:gd name="connsiteX16" fmla="*/ 32194 w 323850"/>
                <a:gd name="connsiteY16" fmla="*/ 173670 h 428625"/>
                <a:gd name="connsiteX17" fmla="*/ 23241 w 323850"/>
                <a:gd name="connsiteY17" fmla="*/ 126045 h 428625"/>
                <a:gd name="connsiteX18" fmla="*/ 23241 w 323850"/>
                <a:gd name="connsiteY18" fmla="*/ 124902 h 428625"/>
                <a:gd name="connsiteX19" fmla="*/ 33719 w 323850"/>
                <a:gd name="connsiteY19" fmla="*/ 77277 h 428625"/>
                <a:gd name="connsiteX20" fmla="*/ 62294 w 323850"/>
                <a:gd name="connsiteY20" fmla="*/ 40034 h 428625"/>
                <a:gd name="connsiteX21" fmla="*/ 106299 w 323850"/>
                <a:gd name="connsiteY21" fmla="*/ 15841 h 428625"/>
                <a:gd name="connsiteX22" fmla="*/ 162116 w 323850"/>
                <a:gd name="connsiteY22" fmla="*/ 7173 h 428625"/>
                <a:gd name="connsiteX23" fmla="*/ 242792 w 323850"/>
                <a:gd name="connsiteY23" fmla="*/ 20222 h 428625"/>
                <a:gd name="connsiteX24" fmla="*/ 310039 w 323850"/>
                <a:gd name="connsiteY24" fmla="*/ 58322 h 428625"/>
                <a:gd name="connsiteX25" fmla="*/ 246983 w 323850"/>
                <a:gd name="connsiteY25" fmla="*/ 96422 h 428625"/>
                <a:gd name="connsiteX26" fmla="*/ 245459 w 323850"/>
                <a:gd name="connsiteY26" fmla="*/ 95660 h 428625"/>
                <a:gd name="connsiteX27" fmla="*/ 216313 w 323850"/>
                <a:gd name="connsiteY27" fmla="*/ 81563 h 428625"/>
                <a:gd name="connsiteX28" fmla="*/ 160973 w 323850"/>
                <a:gd name="connsiteY28" fmla="*/ 70800 h 428625"/>
                <a:gd name="connsiteX29" fmla="*/ 112109 w 323850"/>
                <a:gd name="connsiteY29" fmla="*/ 84707 h 428625"/>
                <a:gd name="connsiteX30" fmla="*/ 94583 w 323850"/>
                <a:gd name="connsiteY30" fmla="*/ 119092 h 428625"/>
                <a:gd name="connsiteX31" fmla="*/ 94583 w 323850"/>
                <a:gd name="connsiteY31" fmla="*/ 120235 h 428625"/>
                <a:gd name="connsiteX32" fmla="*/ 98679 w 323850"/>
                <a:gd name="connsiteY32" fmla="*/ 140904 h 428625"/>
                <a:gd name="connsiteX33" fmla="*/ 113824 w 323850"/>
                <a:gd name="connsiteY33" fmla="*/ 157192 h 428625"/>
                <a:gd name="connsiteX34" fmla="*/ 143542 w 323850"/>
                <a:gd name="connsiteY34" fmla="*/ 170908 h 428625"/>
                <a:gd name="connsiteX35" fmla="*/ 191834 w 323850"/>
                <a:gd name="connsiteY35" fmla="*/ 184338 h 428625"/>
                <a:gd name="connsiteX36" fmla="*/ 248317 w 323850"/>
                <a:gd name="connsiteY36" fmla="*/ 202340 h 428625"/>
                <a:gd name="connsiteX37" fmla="*/ 289369 w 323850"/>
                <a:gd name="connsiteY37" fmla="*/ 226534 h 428625"/>
                <a:gd name="connsiteX38" fmla="*/ 314039 w 323850"/>
                <a:gd name="connsiteY38" fmla="*/ 259681 h 428625"/>
                <a:gd name="connsiteX39" fmla="*/ 322231 w 323850"/>
                <a:gd name="connsiteY39" fmla="*/ 303591 h 428625"/>
                <a:gd name="connsiteX40" fmla="*/ 322231 w 323850"/>
                <a:gd name="connsiteY40" fmla="*/ 304829 h 428625"/>
                <a:gd name="connsiteX41" fmla="*/ 311467 w 323850"/>
                <a:gd name="connsiteY41" fmla="*/ 356074 h 428625"/>
                <a:gd name="connsiteX42" fmla="*/ 281464 w 323850"/>
                <a:gd name="connsiteY42" fmla="*/ 394174 h 428625"/>
                <a:gd name="connsiteX43" fmla="*/ 235934 w 323850"/>
                <a:gd name="connsiteY43" fmla="*/ 417224 h 428625"/>
                <a:gd name="connsiteX44" fmla="*/ 177165 w 323850"/>
                <a:gd name="connsiteY44" fmla="*/ 42560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3850" h="428625">
                  <a:moveTo>
                    <a:pt x="177165" y="425606"/>
                  </a:moveTo>
                  <a:cubicBezTo>
                    <a:pt x="146382" y="425714"/>
                    <a:pt x="115831" y="420294"/>
                    <a:pt x="86963" y="409605"/>
                  </a:cubicBezTo>
                  <a:cubicBezTo>
                    <a:pt x="57459" y="398476"/>
                    <a:pt x="30363" y="381791"/>
                    <a:pt x="7144" y="360455"/>
                  </a:cubicBezTo>
                  <a:lnTo>
                    <a:pt x="68199" y="323784"/>
                  </a:lnTo>
                  <a:cubicBezTo>
                    <a:pt x="68199" y="323784"/>
                    <a:pt x="68199" y="323784"/>
                    <a:pt x="68866" y="323784"/>
                  </a:cubicBezTo>
                  <a:cubicBezTo>
                    <a:pt x="81831" y="333400"/>
                    <a:pt x="95785" y="341606"/>
                    <a:pt x="110490" y="348263"/>
                  </a:cubicBezTo>
                  <a:cubicBezTo>
                    <a:pt x="132050" y="357652"/>
                    <a:pt x="155366" y="362328"/>
                    <a:pt x="178879" y="361980"/>
                  </a:cubicBezTo>
                  <a:cubicBezTo>
                    <a:pt x="197543" y="362973"/>
                    <a:pt x="216035" y="357966"/>
                    <a:pt x="231648" y="347692"/>
                  </a:cubicBezTo>
                  <a:cubicBezTo>
                    <a:pt x="243797" y="339350"/>
                    <a:pt x="250952" y="325470"/>
                    <a:pt x="250698" y="310735"/>
                  </a:cubicBezTo>
                  <a:lnTo>
                    <a:pt x="250698" y="309592"/>
                  </a:lnTo>
                  <a:cubicBezTo>
                    <a:pt x="250847" y="302894"/>
                    <a:pt x="249581" y="296241"/>
                    <a:pt x="246983" y="290066"/>
                  </a:cubicBezTo>
                  <a:cubicBezTo>
                    <a:pt x="243715" y="283760"/>
                    <a:pt x="238938" y="278361"/>
                    <a:pt x="233077" y="274349"/>
                  </a:cubicBezTo>
                  <a:cubicBezTo>
                    <a:pt x="224454" y="268378"/>
                    <a:pt x="215025" y="263663"/>
                    <a:pt x="205073" y="260348"/>
                  </a:cubicBezTo>
                  <a:cubicBezTo>
                    <a:pt x="189931" y="255214"/>
                    <a:pt x="174507" y="250952"/>
                    <a:pt x="158877" y="247584"/>
                  </a:cubicBezTo>
                  <a:cubicBezTo>
                    <a:pt x="139212" y="243167"/>
                    <a:pt x="119865" y="237439"/>
                    <a:pt x="100965" y="230439"/>
                  </a:cubicBezTo>
                  <a:cubicBezTo>
                    <a:pt x="85654" y="224903"/>
                    <a:pt x="71292" y="217031"/>
                    <a:pt x="58388" y="207103"/>
                  </a:cubicBezTo>
                  <a:cubicBezTo>
                    <a:pt x="47128" y="198195"/>
                    <a:pt x="38150" y="186735"/>
                    <a:pt x="32194" y="173670"/>
                  </a:cubicBezTo>
                  <a:cubicBezTo>
                    <a:pt x="25866" y="158610"/>
                    <a:pt x="22814" y="142376"/>
                    <a:pt x="23241" y="126045"/>
                  </a:cubicBezTo>
                  <a:lnTo>
                    <a:pt x="23241" y="124902"/>
                  </a:lnTo>
                  <a:cubicBezTo>
                    <a:pt x="23084" y="108439"/>
                    <a:pt x="26667" y="92155"/>
                    <a:pt x="33719" y="77277"/>
                  </a:cubicBezTo>
                  <a:cubicBezTo>
                    <a:pt x="40464" y="62958"/>
                    <a:pt x="50209" y="50257"/>
                    <a:pt x="62294" y="40034"/>
                  </a:cubicBezTo>
                  <a:cubicBezTo>
                    <a:pt x="75311" y="29275"/>
                    <a:pt x="90240" y="21067"/>
                    <a:pt x="106299" y="15841"/>
                  </a:cubicBezTo>
                  <a:cubicBezTo>
                    <a:pt x="124297" y="9886"/>
                    <a:pt x="143159" y="6957"/>
                    <a:pt x="162116" y="7173"/>
                  </a:cubicBezTo>
                  <a:cubicBezTo>
                    <a:pt x="189566" y="6737"/>
                    <a:pt x="216878" y="11155"/>
                    <a:pt x="242792" y="20222"/>
                  </a:cubicBezTo>
                  <a:cubicBezTo>
                    <a:pt x="267106" y="29234"/>
                    <a:pt x="289812" y="42098"/>
                    <a:pt x="310039" y="58322"/>
                  </a:cubicBezTo>
                  <a:lnTo>
                    <a:pt x="246983" y="96422"/>
                  </a:lnTo>
                  <a:lnTo>
                    <a:pt x="245459" y="95660"/>
                  </a:lnTo>
                  <a:cubicBezTo>
                    <a:pt x="236093" y="90271"/>
                    <a:pt x="226353" y="85560"/>
                    <a:pt x="216313" y="81563"/>
                  </a:cubicBezTo>
                  <a:cubicBezTo>
                    <a:pt x="198720" y="74484"/>
                    <a:pt x="179936" y="70831"/>
                    <a:pt x="160973" y="70800"/>
                  </a:cubicBezTo>
                  <a:cubicBezTo>
                    <a:pt x="143578" y="69748"/>
                    <a:pt x="126344" y="74653"/>
                    <a:pt x="112109" y="84707"/>
                  </a:cubicBezTo>
                  <a:cubicBezTo>
                    <a:pt x="101085" y="92690"/>
                    <a:pt x="94566" y="105481"/>
                    <a:pt x="94583" y="119092"/>
                  </a:cubicBezTo>
                  <a:lnTo>
                    <a:pt x="94583" y="120235"/>
                  </a:lnTo>
                  <a:cubicBezTo>
                    <a:pt x="94474" y="127337"/>
                    <a:pt x="95870" y="134381"/>
                    <a:pt x="98679" y="140904"/>
                  </a:cubicBezTo>
                  <a:cubicBezTo>
                    <a:pt x="102108" y="147641"/>
                    <a:pt x="107354" y="153283"/>
                    <a:pt x="113824" y="157192"/>
                  </a:cubicBezTo>
                  <a:cubicBezTo>
                    <a:pt x="123126" y="162973"/>
                    <a:pt x="133108" y="167580"/>
                    <a:pt x="143542" y="170908"/>
                  </a:cubicBezTo>
                  <a:cubicBezTo>
                    <a:pt x="155924" y="175162"/>
                    <a:pt x="172021" y="179639"/>
                    <a:pt x="191834" y="184338"/>
                  </a:cubicBezTo>
                  <a:cubicBezTo>
                    <a:pt x="211040" y="189079"/>
                    <a:pt x="229909" y="195093"/>
                    <a:pt x="248317" y="202340"/>
                  </a:cubicBezTo>
                  <a:cubicBezTo>
                    <a:pt x="263233" y="208104"/>
                    <a:pt x="277101" y="216277"/>
                    <a:pt x="289369" y="226534"/>
                  </a:cubicBezTo>
                  <a:cubicBezTo>
                    <a:pt x="300024" y="235547"/>
                    <a:pt x="308464" y="246887"/>
                    <a:pt x="314039" y="259681"/>
                  </a:cubicBezTo>
                  <a:cubicBezTo>
                    <a:pt x="319741" y="273604"/>
                    <a:pt x="322529" y="288548"/>
                    <a:pt x="322231" y="303591"/>
                  </a:cubicBezTo>
                  <a:lnTo>
                    <a:pt x="322231" y="304829"/>
                  </a:lnTo>
                  <a:cubicBezTo>
                    <a:pt x="322497" y="322498"/>
                    <a:pt x="318820" y="340005"/>
                    <a:pt x="311467" y="356074"/>
                  </a:cubicBezTo>
                  <a:cubicBezTo>
                    <a:pt x="304408" y="370837"/>
                    <a:pt x="294161" y="383850"/>
                    <a:pt x="281464" y="394174"/>
                  </a:cubicBezTo>
                  <a:cubicBezTo>
                    <a:pt x="267913" y="404717"/>
                    <a:pt x="252453" y="412544"/>
                    <a:pt x="235934" y="417224"/>
                  </a:cubicBezTo>
                  <a:cubicBezTo>
                    <a:pt x="216857" y="422865"/>
                    <a:pt x="197058" y="425688"/>
                    <a:pt x="177165" y="42560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AB743-22E3-4CAA-BED0-6EAB007C6F88}"/>
              </a:ext>
            </a:extLst>
          </p:cNvPr>
          <p:cNvGrpSpPr/>
          <p:nvPr userDrawn="1"/>
        </p:nvGrpSpPr>
        <p:grpSpPr>
          <a:xfrm>
            <a:off x="5250180" y="4888006"/>
            <a:ext cx="1691640" cy="425104"/>
            <a:chOff x="7641302" y="5435575"/>
            <a:chExt cx="1691640" cy="42510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AAD364-CC01-4DB6-9EDD-DFE1AB2147CA}"/>
                </a:ext>
              </a:extLst>
            </p:cNvPr>
            <p:cNvSpPr/>
            <p:nvPr/>
          </p:nvSpPr>
          <p:spPr>
            <a:xfrm>
              <a:off x="7641302" y="5435575"/>
              <a:ext cx="1691640" cy="425104"/>
            </a:xfrm>
            <a:prstGeom prst="roundRect">
              <a:avLst>
                <a:gd name="adj" fmla="val 0"/>
              </a:avLst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252000" bIns="0" rtlCol="0" anchor="ctr"/>
            <a:lstStyle/>
            <a:p>
              <a:pPr algn="ctr"/>
              <a:r>
                <a:rPr lang="fr-FR" sz="1100" spc="100" baseline="0" dirty="0">
                  <a:solidFill>
                    <a:schemeClr val="bg1"/>
                  </a:solidFill>
                  <a:latin typeface="+mj-lt"/>
                </a:rPr>
                <a:t>VISIT US</a:t>
              </a:r>
            </a:p>
          </p:txBody>
        </p:sp>
        <p:sp>
          <p:nvSpPr>
            <p:cNvPr id="21" name="Graphic 30">
              <a:extLst>
                <a:ext uri="{FF2B5EF4-FFF2-40B4-BE49-F238E27FC236}">
                  <a16:creationId xmlns:a16="http://schemas.microsoft.com/office/drawing/2014/main" id="{DA2EB7B7-D6F7-4C8F-93B8-20234A9EE0BB}"/>
                </a:ext>
              </a:extLst>
            </p:cNvPr>
            <p:cNvSpPr/>
            <p:nvPr/>
          </p:nvSpPr>
          <p:spPr>
            <a:xfrm>
              <a:off x="8943182" y="5579170"/>
              <a:ext cx="79476" cy="137914"/>
            </a:xfrm>
            <a:custGeom>
              <a:avLst/>
              <a:gdLst>
                <a:gd name="connsiteX0" fmla="*/ 33604 w 323850"/>
                <a:gd name="connsiteY0" fmla="*/ 558660 h 561975"/>
                <a:gd name="connsiteX1" fmla="*/ 7144 w 323850"/>
                <a:gd name="connsiteY1" fmla="*/ 531257 h 561975"/>
                <a:gd name="connsiteX2" fmla="*/ 268910 w 323850"/>
                <a:gd name="connsiteY2" fmla="*/ 278511 h 561975"/>
                <a:gd name="connsiteX3" fmla="*/ 7391 w 323850"/>
                <a:gd name="connsiteY3" fmla="*/ 35033 h 561975"/>
                <a:gd name="connsiteX4" fmla="*/ 33357 w 323850"/>
                <a:gd name="connsiteY4" fmla="*/ 7144 h 561975"/>
                <a:gd name="connsiteX5" fmla="*/ 324288 w 323850"/>
                <a:gd name="connsiteY5" fmla="*/ 278016 h 561975"/>
                <a:gd name="connsiteX6" fmla="*/ 33604 w 323850"/>
                <a:gd name="connsiteY6" fmla="*/ 55866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561975">
                  <a:moveTo>
                    <a:pt x="33604" y="558660"/>
                  </a:moveTo>
                  <a:lnTo>
                    <a:pt x="7144" y="531257"/>
                  </a:lnTo>
                  <a:lnTo>
                    <a:pt x="268910" y="278511"/>
                  </a:lnTo>
                  <a:lnTo>
                    <a:pt x="7391" y="35033"/>
                  </a:lnTo>
                  <a:lnTo>
                    <a:pt x="33357" y="7144"/>
                  </a:lnTo>
                  <a:lnTo>
                    <a:pt x="324288" y="278016"/>
                  </a:lnTo>
                  <a:lnTo>
                    <a:pt x="33604" y="558660"/>
                  </a:ln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AB89052F-50A1-4BC9-8E02-36EC129B12F8}"/>
              </a:ext>
            </a:extLst>
          </p:cNvPr>
          <p:cNvSpPr/>
          <p:nvPr userDrawn="1"/>
        </p:nvSpPr>
        <p:spPr>
          <a:xfrm>
            <a:off x="5207000" y="4845050"/>
            <a:ext cx="1778000" cy="511018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C42D9-6359-4049-8072-3AD80D3A28AC}"/>
              </a:ext>
            </a:extLst>
          </p:cNvPr>
          <p:cNvSpPr/>
          <p:nvPr userDrawn="1"/>
        </p:nvSpPr>
        <p:spPr>
          <a:xfrm>
            <a:off x="6345600" y="3264026"/>
            <a:ext cx="231315" cy="26488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just">
              <a:lnSpc>
                <a:spcPct val="140000"/>
              </a:lnSpc>
              <a:spcAft>
                <a:spcPts val="600"/>
              </a:spcAft>
            </a:pPr>
            <a:r>
              <a:rPr lang="fr-FR" sz="9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276874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4654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550880"/>
            <a:ext cx="7200000" cy="2160000"/>
          </a:xfrm>
        </p:spPr>
        <p:txBody>
          <a:bodyPr tIns="0" rIns="0" anchor="b">
            <a:noAutofit/>
          </a:bodyPr>
          <a:lstStyle>
            <a:lvl1pPr algn="l">
              <a:defRPr sz="3120"/>
            </a:lvl1pPr>
          </a:lstStyle>
          <a:p>
            <a:r>
              <a:rPr lang="en-GB"/>
              <a:t>Click to edit Master </a:t>
            </a:r>
            <a:br>
              <a:rPr lang="en-GB"/>
            </a:br>
            <a:r>
              <a:rPr lang="en-GB"/>
              <a:t>Presentation title 2021 </a:t>
            </a:r>
            <a:br>
              <a:rPr lang="en-GB"/>
            </a:br>
            <a:r>
              <a:rPr lang="en-GB"/>
              <a:t>max 3 lines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3844800"/>
            <a:ext cx="5760000" cy="122256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GB"/>
              <a:t>Click to edit Master short subtitle style</a:t>
            </a:r>
          </a:p>
          <a:p>
            <a:r>
              <a:rPr lang="en-GB"/>
              <a:t>max 2 lines</a:t>
            </a:r>
            <a:endParaRPr lang="en-US"/>
          </a:p>
        </p:txBody>
      </p:sp>
      <p:pic>
        <p:nvPicPr>
          <p:cNvPr id="7" name="KNIME Logo">
            <a:extLst>
              <a:ext uri="{FF2B5EF4-FFF2-40B4-BE49-F238E27FC236}">
                <a16:creationId xmlns:a16="http://schemas.microsoft.com/office/drawing/2014/main" id="{1957C5BF-4ED0-D242-B3CC-D17794FEBB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00" y="462495"/>
            <a:ext cx="3168000" cy="756942"/>
          </a:xfrm>
          <a:prstGeom prst="rect">
            <a:avLst/>
          </a:prstGeom>
        </p:spPr>
      </p:pic>
      <p:pic>
        <p:nvPicPr>
          <p:cNvPr id="8" name="Grafik 4">
            <a:extLst>
              <a:ext uri="{FF2B5EF4-FFF2-40B4-BE49-F238E27FC236}">
                <a16:creationId xmlns:a16="http://schemas.microsoft.com/office/drawing/2014/main" id="{32AFFAAB-E97C-224A-8337-2826F17833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1085" y="861060"/>
            <a:ext cx="5640916" cy="599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621BE-C140-AB4E-A517-9B605C03C9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z="2160"/>
            </a:lvl1pPr>
          </a:lstStyle>
          <a:p>
            <a:r>
              <a:rPr lang="de-DE"/>
              <a:t>January 1, 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0769-D071-F44A-A760-6D798512562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2160"/>
            </a:lvl1pPr>
          </a:lstStyle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0B01FEE6-F0A8-B441-9C55-EBE6F3D0E1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49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209600"/>
            <a:ext cx="7636800" cy="4885920"/>
          </a:xfrm>
        </p:spPr>
        <p:txBody>
          <a:bodyPr>
            <a:noAutofit/>
          </a:bodyPr>
          <a:lstStyle>
            <a:lvl1pPr>
              <a:defRPr sz="216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5" name="Line">
            <a:extLst>
              <a:ext uri="{FF2B5EF4-FFF2-40B4-BE49-F238E27FC236}">
                <a16:creationId xmlns:a16="http://schemas.microsoft.com/office/drawing/2014/main" id="{5A80816F-3BF5-7149-82A1-4299C7308CE7}"/>
              </a:ext>
            </a:extLst>
          </p:cNvPr>
          <p:cNvCxnSpPr>
            <a:cxnSpLocks/>
          </p:cNvCxnSpPr>
          <p:nvPr userDrawn="1"/>
        </p:nvCxnSpPr>
        <p:spPr>
          <a:xfrm>
            <a:off x="334434" y="907200"/>
            <a:ext cx="11523133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9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16538" y="805814"/>
            <a:ext cx="6875462" cy="52463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838772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5" name="Line">
            <a:extLst>
              <a:ext uri="{FF2B5EF4-FFF2-40B4-BE49-F238E27FC236}">
                <a16:creationId xmlns:a16="http://schemas.microsoft.com/office/drawing/2014/main" id="{5A80816F-3BF5-7149-82A1-4299C7308CE7}"/>
              </a:ext>
            </a:extLst>
          </p:cNvPr>
          <p:cNvCxnSpPr>
            <a:cxnSpLocks/>
          </p:cNvCxnSpPr>
          <p:nvPr userDrawn="1"/>
        </p:nvCxnSpPr>
        <p:spPr>
          <a:xfrm>
            <a:off x="334434" y="907200"/>
            <a:ext cx="11523133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693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00" y="401290"/>
            <a:ext cx="11236800" cy="462709"/>
          </a:xfrm>
        </p:spPr>
        <p:txBody>
          <a:bodyPr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00" y="1555200"/>
            <a:ext cx="11236800" cy="4536000"/>
          </a:xfrm>
        </p:spPr>
        <p:txBody>
          <a:bodyPr>
            <a:noAutofit/>
          </a:bodyPr>
          <a:lstStyle>
            <a:lvl1pPr>
              <a:defRPr sz="2160"/>
            </a:lvl1pPr>
            <a:lvl2pPr>
              <a:defRPr sz="168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00E8-084B-5C4A-9D21-FB806A7F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6647-BD7A-7942-B66E-0DFF9B72D92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B905E-E99C-3641-BF4C-1FCE98B49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484" y="907201"/>
            <a:ext cx="11236800" cy="380158"/>
          </a:xfrm>
        </p:spPr>
        <p:txBody>
          <a:bodyPr>
            <a:noAutofit/>
          </a:bodyPr>
          <a:lstStyle>
            <a:lvl1pPr marL="0" indent="0">
              <a:buNone/>
              <a:defRPr sz="2160" b="1">
                <a:latin typeface="+mj-lt"/>
              </a:defRPr>
            </a:lvl1pPr>
            <a:lvl2pPr marL="345600" indent="0">
              <a:buNone/>
              <a:defRPr/>
            </a:lvl2pPr>
            <a:lvl3pPr marL="777600" indent="0">
              <a:buNone/>
              <a:defRPr/>
            </a:lvl3pPr>
            <a:lvl4pPr marL="1209600" indent="0">
              <a:buNone/>
              <a:defRPr/>
            </a:lvl4pPr>
            <a:lvl5pPr marL="16416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E47B8F50-7C9E-7A41-910A-6C8D2232B88A}"/>
              </a:ext>
            </a:extLst>
          </p:cNvPr>
          <p:cNvCxnSpPr>
            <a:cxnSpLocks/>
          </p:cNvCxnSpPr>
          <p:nvPr userDrawn="1"/>
        </p:nvCxnSpPr>
        <p:spPr>
          <a:xfrm>
            <a:off x="334434" y="1339200"/>
            <a:ext cx="11523133" cy="0"/>
          </a:xfrm>
          <a:prstGeom prst="line">
            <a:avLst/>
          </a:prstGeom>
          <a:ln w="15875">
            <a:solidFill>
              <a:srgbClr val="FF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541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C27D8B48-F6DD-6142-991A-73700BE883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5" y="342270"/>
            <a:ext cx="9580033" cy="933137"/>
          </a:xfrm>
          <a:prstGeom prst="rect">
            <a:avLst/>
          </a:prstGeom>
        </p:spPr>
        <p:txBody>
          <a:bodyPr vert="horz" lIns="0" tIns="0" rIns="0" bIns="54864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This is where to enter the main message for each slide, which should be no more than 2 lines long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422B-F6C5-E74B-915A-FEBAB3D8A9F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397000"/>
            <a:ext cx="10972800" cy="4368800"/>
          </a:xfrm>
        </p:spPr>
        <p:txBody>
          <a:bodyPr/>
          <a:lstStyle/>
          <a:p>
            <a:pPr lvl="0"/>
            <a:r>
              <a:rPr lang="en-US"/>
              <a:t>Place the main content of the full width slide here.</a:t>
            </a:r>
          </a:p>
          <a:p>
            <a:pPr lvl="1"/>
            <a:r>
              <a:rPr lang="en-US"/>
              <a:t>First bullet level</a:t>
            </a:r>
          </a:p>
          <a:p>
            <a:pPr lvl="2"/>
            <a:r>
              <a:rPr lang="en-US"/>
              <a:t>Second bullet level</a:t>
            </a:r>
          </a:p>
          <a:p>
            <a:pPr lvl="3"/>
            <a:r>
              <a:rPr lang="en-US"/>
              <a:t>Third bullet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223954B-DFAF-4F47-BDA1-675644DC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067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© 2021 Vetter |  Confidential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79619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000" y="3428999"/>
            <a:ext cx="9144000" cy="3428999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 dirty="0"/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26773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3310" y="2034858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1DE33140-D326-4494-8DB4-ACF90E3C8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63180" y="2034858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2C13F67-F61E-47C3-A6D3-99FD3E040E6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3180" y="4462667"/>
            <a:ext cx="484551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5DE429-D884-40C9-B0F5-6FA6600275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83310" y="4462667"/>
            <a:ext cx="4835350" cy="2086864"/>
          </a:xfrm>
          <a:prstGeom prst="rect">
            <a:avLst/>
          </a:prstGeom>
          <a:solidFill>
            <a:schemeClr val="tx1"/>
          </a:solidFill>
        </p:spPr>
        <p:txBody>
          <a:bodyPr tIns="288000" bIns="2484000">
            <a:no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3E28430-BF0E-4EB2-8CF6-514BFB60BE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331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4CC977C2-23FC-446F-AF25-B21729685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8331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63291BD-1B23-4F4E-A28B-D5B20078D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3180" y="3154934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32E3775C-73B3-46F8-8D0B-C26A2FB24C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3180" y="3541587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130B80C7-1AF7-412E-AEEA-2B26FC4163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331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45A66AAF-512E-407E-AE51-F6DF878A34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8331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B1AB9A89-FC73-4026-9488-2029870505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180" y="5582743"/>
            <a:ext cx="4835350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6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77ACB13C-2706-413C-927A-1CB63BB155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3180" y="5969396"/>
            <a:ext cx="53323" cy="395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FB3DE57-AFE9-4820-B949-FA693C6FFFB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12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DDFEC20-88DE-440E-8C22-D2A2B237932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68224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3FA24DDE-A296-4264-94A3-D62AF5BDC0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3936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7" name="Picture Placeholder 10">
            <a:extLst>
              <a:ext uri="{FF2B5EF4-FFF2-40B4-BE49-F238E27FC236}">
                <a16:creationId xmlns:a16="http://schemas.microsoft.com/office/drawing/2014/main" id="{944FD892-B40E-4C8A-BEFD-A9870E1F95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9648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8" name="Picture Placeholder 10">
            <a:extLst>
              <a:ext uri="{FF2B5EF4-FFF2-40B4-BE49-F238E27FC236}">
                <a16:creationId xmlns:a16="http://schemas.microsoft.com/office/drawing/2014/main" id="{AFF585DB-A83A-4238-915C-7030522C21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753600" y="2092914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B800CBA0-2590-40E4-B56A-5697FBD2E0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512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0" name="Picture Placeholder 10">
            <a:extLst>
              <a:ext uri="{FF2B5EF4-FFF2-40B4-BE49-F238E27FC236}">
                <a16:creationId xmlns:a16="http://schemas.microsoft.com/office/drawing/2014/main" id="{137815DD-834A-450B-81D9-F1D90A0CAED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8224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1D58274C-6E9E-4343-91B3-DACB9E20B2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03936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7ADC8F93-D983-4E6E-8384-5D7D814EEF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9648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43" name="Picture Placeholder 10">
            <a:extLst>
              <a:ext uri="{FF2B5EF4-FFF2-40B4-BE49-F238E27FC236}">
                <a16:creationId xmlns:a16="http://schemas.microsoft.com/office/drawing/2014/main" id="{8B4B45E4-553B-409A-9111-A940DD06D2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753600" y="4431823"/>
            <a:ext cx="2113280" cy="2086864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648000">
            <a:normAutofit/>
          </a:bodyPr>
          <a:lstStyle>
            <a:lvl1pPr marL="0" indent="0" algn="ctr" rtl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	</a:t>
            </a:r>
          </a:p>
          <a:p>
            <a:r>
              <a:rPr lang="fr-FR" dirty="0"/>
              <a:t>Picture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C72E8-81C8-4FB4-85BA-C194C185D5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511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1D08509A-CA5E-4810-BB02-ED01A7E3ED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512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758071FC-D284-419F-9B56-2BB8AC98B4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82238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A7FB7B32-A6F1-441F-ABF7-ED5E7620E9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239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BB5C338-6573-4AD1-B7C1-7F31BC5582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39355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E62FFDFA-4672-49E8-BA29-A820D4E34A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39356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A11689A5-79C4-4A87-B01A-4B9F8A428E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6469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184713B9-EF45-452D-AB5C-E790803F48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6470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70B08813-7DA6-42D4-9260-A3656B183C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53586" y="3212990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C11A3551-612E-49A8-9DFD-0DB2C3B6CF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53587" y="3648808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15D23A70-0BB2-4635-BFD7-77425C4431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511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8DE0069-A8B7-4E2A-A88D-ED057F4A156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12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DED62EA6-CA25-42AF-932E-E226621A7D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82238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69C73F44-1303-4699-9741-5071A868318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682239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3FAB9CE8-C8F6-4097-9876-3D5BB131A6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39355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2FE7EAC6-53B9-40F7-BAC8-FFAFE182DB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39356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4AA8E213-976B-4F42-BF73-C960C4D9F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96469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2" name="Espace réservé du texte 2">
            <a:extLst>
              <a:ext uri="{FF2B5EF4-FFF2-40B4-BE49-F238E27FC236}">
                <a16:creationId xmlns:a16="http://schemas.microsoft.com/office/drawing/2014/main" id="{2B1B6386-3DB5-4B9B-9D72-E30B0FE4104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96470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E3598400-E700-44A3-8903-DB65AFF124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53586" y="5551899"/>
            <a:ext cx="2113279" cy="966788"/>
          </a:xfrm>
          <a:prstGeom prst="rect">
            <a:avLst/>
          </a:prstGeom>
          <a:gradFill flip="none" rotWithShape="1">
            <a:gsLst>
              <a:gs pos="64000">
                <a:srgbClr val="1D1D1D">
                  <a:alpha val="78000"/>
                </a:srgbClr>
              </a:gs>
              <a:gs pos="6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Insert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en-US" dirty="0"/>
          </a:p>
        </p:txBody>
      </p:sp>
      <p:sp>
        <p:nvSpPr>
          <p:cNvPr id="34" name="Espace réservé du texte 2">
            <a:extLst>
              <a:ext uri="{FF2B5EF4-FFF2-40B4-BE49-F238E27FC236}">
                <a16:creationId xmlns:a16="http://schemas.microsoft.com/office/drawing/2014/main" id="{64D6E52E-F777-4A62-937F-D377DFED58C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53587" y="5987717"/>
            <a:ext cx="45719" cy="325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45720" rIns="91440" bIns="25200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kumimoji="0" lang="en-US" sz="1400" b="0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BF478B0-BD0C-4753-83DD-0647CA2A70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0399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4E75A3EB-2585-4E8B-966D-EE16E52809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43986" y="2621323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92B3B241-D439-47C0-9E90-9F4C8234BE0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83978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 rtl="0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33B4748-1D15-492B-BFA6-8B1A7240F8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64002" y="2612615"/>
            <a:ext cx="1864997" cy="1866477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1347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C0C2059-8C38-4CB4-80C3-6F18F2A8F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396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" indent="-2286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0" lang="fr-FR" sz="36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36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kumimoji="0" lang="fr-FR" sz="2000" b="0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36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3149F-1BC7-46D5-8988-5EBB71111D74}"/>
              </a:ext>
            </a:extLst>
          </p:cNvPr>
          <p:cNvSpPr txBox="1"/>
          <p:nvPr/>
        </p:nvSpPr>
        <p:spPr>
          <a:xfrm>
            <a:off x="1816938" y="1593177"/>
            <a:ext cx="8420100" cy="367164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4800" dirty="0">
                <a:solidFill>
                  <a:srgbClr val="9A8B6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Klimaforschungsdaten für Gemeinden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4800" dirty="0">
              <a:solidFill>
                <a:srgbClr val="9A8B6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000" dirty="0">
                <a:solidFill>
                  <a:srgbClr val="9A8B67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Anwendungsszenario für die Stadt Konstanz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000" dirty="0">
              <a:solidFill>
                <a:srgbClr val="9A8B67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9A8B6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 4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9A8B6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: Thomas, Fabio, Stefan, Tim, Michael, Sören, Felix, Peter, Thorsten, Volker, Melf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2622224-5748-68C9-E6EA-4D32BBD7B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8391"/>
              </p:ext>
            </p:extLst>
          </p:nvPr>
        </p:nvGraphicFramePr>
        <p:xfrm>
          <a:off x="314960" y="2172018"/>
          <a:ext cx="11562080" cy="2513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328">
                  <a:extLst>
                    <a:ext uri="{9D8B030D-6E8A-4147-A177-3AD203B41FA5}">
                      <a16:colId xmlns:a16="http://schemas.microsoft.com/office/drawing/2014/main" val="1275681580"/>
                    </a:ext>
                  </a:extLst>
                </a:gridCol>
                <a:gridCol w="3285239">
                  <a:extLst>
                    <a:ext uri="{9D8B030D-6E8A-4147-A177-3AD203B41FA5}">
                      <a16:colId xmlns:a16="http://schemas.microsoft.com/office/drawing/2014/main" val="4286404624"/>
                    </a:ext>
                  </a:extLst>
                </a:gridCol>
                <a:gridCol w="3981513">
                  <a:extLst>
                    <a:ext uri="{9D8B030D-6E8A-4147-A177-3AD203B41FA5}">
                      <a16:colId xmlns:a16="http://schemas.microsoft.com/office/drawing/2014/main" val="4075687889"/>
                    </a:ext>
                  </a:extLst>
                </a:gridCol>
              </a:tblGrid>
              <a:tr h="913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b="1" dirty="0">
                          <a:solidFill>
                            <a:srgbClr val="9A8B67"/>
                          </a:solidFill>
                        </a:rPr>
                        <a:t>Ausgangslage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b="1" kern="1200" dirty="0">
                          <a:solidFill>
                            <a:srgbClr val="9A8B67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b="1" kern="1200" dirty="0">
                          <a:solidFill>
                            <a:srgbClr val="9A8B67"/>
                          </a:solidFill>
                          <a:latin typeface="+mn-lt"/>
                          <a:ea typeface="+mn-ea"/>
                          <a:cs typeface="+mn-cs"/>
                        </a:rPr>
                        <a:t>Unsere Lösung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65920"/>
                  </a:ext>
                </a:extLst>
              </a:tr>
              <a:tr h="1188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Klimaanpassungsgesetz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solidFill>
                            <a:srgbClr val="9A8B67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Gemeinden müssen </a:t>
                      </a:r>
                      <a:r>
                        <a:rPr lang="de-DE" sz="2000" b="1" dirty="0">
                          <a:solidFill>
                            <a:srgbClr val="9A8B67"/>
                          </a:solidFill>
                        </a:rPr>
                        <a:t>handeln</a:t>
                      </a:r>
                      <a:r>
                        <a:rPr lang="de-DE" sz="2000" dirty="0">
                          <a:solidFill>
                            <a:srgbClr val="9A8B67"/>
                          </a:solidFill>
                        </a:rPr>
                        <a:t>!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dirty="0">
                        <a:solidFill>
                          <a:srgbClr val="9A8B67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>
                          <a:solidFill>
                            <a:srgbClr val="9A8B67"/>
                          </a:solidFill>
                        </a:rPr>
                        <a:t>Klimadaten sind </a:t>
                      </a:r>
                      <a:r>
                        <a:rPr lang="de-DE" sz="1800" b="1" dirty="0">
                          <a:solidFill>
                            <a:srgbClr val="9A8B67"/>
                          </a:solidFill>
                        </a:rPr>
                        <a:t>komplex</a:t>
                      </a:r>
                      <a:r>
                        <a:rPr lang="de-DE" sz="1800" dirty="0">
                          <a:solidFill>
                            <a:srgbClr val="9A8B67"/>
                          </a:solidFill>
                        </a:rPr>
                        <a:t>!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e-DE" b="1" dirty="0">
                          <a:solidFill>
                            <a:srgbClr val="9A8B67"/>
                          </a:solidFill>
                        </a:rPr>
                        <a:t>Automatisierte Analyse </a:t>
                      </a:r>
                      <a:r>
                        <a:rPr lang="de-DE" dirty="0">
                          <a:solidFill>
                            <a:srgbClr val="9A8B67"/>
                          </a:solidFill>
                        </a:rPr>
                        <a:t>von Satellitendaten (Copernicus / </a:t>
                      </a:r>
                      <a:r>
                        <a:rPr lang="de-DE" dirty="0" err="1">
                          <a:solidFill>
                            <a:srgbClr val="9A8B67"/>
                          </a:solidFill>
                        </a:rPr>
                        <a:t>Landsat</a:t>
                      </a:r>
                      <a:r>
                        <a:rPr lang="de-DE" dirty="0">
                          <a:solidFill>
                            <a:srgbClr val="9A8B67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30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3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pic>
        <p:nvPicPr>
          <p:cNvPr id="5" name="Grafik 4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76F580B8-26D7-64A6-FFC1-9124FE0E9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  <a:ln w="63500">
            <a:solidFill>
              <a:srgbClr val="9A8B67"/>
            </a:solidFill>
          </a:ln>
        </p:spPr>
      </p:pic>
    </p:spTree>
    <p:extLst>
      <p:ext uri="{BB962C8B-B14F-4D97-AF65-F5344CB8AC3E}">
        <p14:creationId xmlns:p14="http://schemas.microsoft.com/office/powerpoint/2010/main" val="345239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D9ACFC-C1F6-8E5E-A651-1C4EE1447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1" t="2868" r="3018" b="3629"/>
          <a:stretch/>
        </p:blipFill>
        <p:spPr>
          <a:xfrm>
            <a:off x="1447799" y="1108363"/>
            <a:ext cx="4329546" cy="52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57BD046-B318-4F3A-8E20-2A6CF3567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92" y="221582"/>
            <a:ext cx="1840862" cy="43357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D9ACFC-C1F6-8E5E-A651-1C4EE1447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1" t="2868" r="3018" b="3629"/>
          <a:stretch/>
        </p:blipFill>
        <p:spPr>
          <a:xfrm>
            <a:off x="1447799" y="1108363"/>
            <a:ext cx="4329546" cy="5297326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4478B72-92AB-21FE-C2E8-E2F892568F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05" t="9164" r="13826" b="8763"/>
          <a:stretch/>
        </p:blipFill>
        <p:spPr>
          <a:xfrm>
            <a:off x="6788259" y="1971674"/>
            <a:ext cx="3955942" cy="3955943"/>
          </a:xfrm>
          <a:prstGeom prst="ellipse">
            <a:avLst/>
          </a:prstGeom>
          <a:ln w="92075">
            <a:solidFill>
              <a:schemeClr val="bg1"/>
            </a:solidFill>
          </a:ln>
        </p:spPr>
      </p:pic>
      <p:sp>
        <p:nvSpPr>
          <p:cNvPr id="7" name="Oval 9">
            <a:extLst>
              <a:ext uri="{FF2B5EF4-FFF2-40B4-BE49-F238E27FC236}">
                <a16:creationId xmlns:a16="http://schemas.microsoft.com/office/drawing/2014/main" id="{69AEEFEA-4F3C-CBBC-094A-AA6A8708E7C4}"/>
              </a:ext>
            </a:extLst>
          </p:cNvPr>
          <p:cNvSpPr/>
          <p:nvPr/>
        </p:nvSpPr>
        <p:spPr>
          <a:xfrm>
            <a:off x="4172511" y="5714895"/>
            <a:ext cx="157163" cy="157162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2DD53AD9-FDBD-DB45-81DD-C160FC322507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195527" y="2673927"/>
            <a:ext cx="2967273" cy="30639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4">
            <a:extLst>
              <a:ext uri="{FF2B5EF4-FFF2-40B4-BE49-F238E27FC236}">
                <a16:creationId xmlns:a16="http://schemas.microsoft.com/office/drawing/2014/main" id="{8BBB4B01-4A4F-6808-CBF8-0282391DCFF7}"/>
              </a:ext>
            </a:extLst>
          </p:cNvPr>
          <p:cNvCxnSpPr>
            <a:stCxn id="7" idx="4"/>
          </p:cNvCxnSpPr>
          <p:nvPr/>
        </p:nvCxnSpPr>
        <p:spPr>
          <a:xfrm>
            <a:off x="4251093" y="5872057"/>
            <a:ext cx="4158616" cy="555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774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Personnalisé 30">
      <a:dk1>
        <a:srgbClr val="1D1D1D"/>
      </a:dk1>
      <a:lt1>
        <a:sysClr val="window" lastClr="FFFFFF"/>
      </a:lt1>
      <a:dk2>
        <a:srgbClr val="111111"/>
      </a:dk2>
      <a:lt2>
        <a:srgbClr val="F8F8F8"/>
      </a:lt2>
      <a:accent1>
        <a:srgbClr val="F44336"/>
      </a:accent1>
      <a:accent2>
        <a:srgbClr val="9C27B0"/>
      </a:accent2>
      <a:accent3>
        <a:srgbClr val="3F51B5"/>
      </a:accent3>
      <a:accent4>
        <a:srgbClr val="03A9F4"/>
      </a:accent4>
      <a:accent5>
        <a:srgbClr val="009688"/>
      </a:accent5>
      <a:accent6>
        <a:srgbClr val="8BC34A"/>
      </a:accent6>
      <a:hlink>
        <a:srgbClr val="F44336"/>
      </a:hlink>
      <a:folHlink>
        <a:srgbClr val="3F51B5"/>
      </a:folHlink>
    </a:clrScheme>
    <a:fontScheme name="Slidor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bIns="0" rtlCol="0" anchor="t">
        <a:spAutoFit/>
      </a:bodyPr>
      <a:lstStyle>
        <a:defPPr algn="l">
          <a:lnSpc>
            <a:spcPct val="15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17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Segoe UI</vt:lpstr>
      <vt:lpstr>Segoe UI Light</vt:lpstr>
      <vt:lpstr>Segoe UI Semibold</vt:lpstr>
      <vt:lpstr>Wingdings</vt:lpstr>
      <vt:lpstr>2_Office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Fauth - cyberLAGO e.V.</dc:creator>
  <cp:lastModifiedBy>Michael Beringer</cp:lastModifiedBy>
  <cp:revision>6</cp:revision>
  <dcterms:created xsi:type="dcterms:W3CDTF">2022-07-09T08:53:44Z</dcterms:created>
  <dcterms:modified xsi:type="dcterms:W3CDTF">2024-06-29T13:17:14Z</dcterms:modified>
</cp:coreProperties>
</file>