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7a8c90c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7a8c90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7a8c90c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7a8c90c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7a8c90c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7a8c90c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7a8c90c5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7a8c90c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02f42fa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02f42fa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JavaScript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TEKO Schweiz AG | Emela Zukic , Stefan Filipovic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Inhaltsverzeichnis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/>
              <a:t>Themenwahl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/>
              <a:t>Theorie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/>
              <a:t>Vorstellung API &amp; Live-Demo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Themenwahl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/>
              <a:t>Erste Wahl → Angular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"/>
              <a:t>Wenig bis fast keine Tutorials, etc. über die neuste Angular Version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/>
              <a:t>Neu Evaluierung → plain HTML + JavaScript + Bootstrap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"/>
              <a:t>Frisches Einarbeiten in das neue Thema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Theorie Framework / JavaScript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/>
              <a:t>Framework = “Hilfestellung”, damit man nicht alles von Grund auf programmiert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/>
              <a:t>Plain HTML = Implementieren und Konzipieren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/>
              <a:t>Bootstrap = Frontend-CSS-Framework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"/>
              <a:t>Typografie, Buttons, Tabellen,...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1026700"/>
            <a:ext cx="9144000" cy="5727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API, Github &amp; Live-Demo</a:t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-16000" y="1766375"/>
            <a:ext cx="91440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320">
                <a:solidFill>
                  <a:srgbClr val="000000"/>
                </a:solidFill>
              </a:rPr>
              <a:t>https://github.com/stefan-sec/javascript_weatherapp.git</a:t>
            </a:r>
            <a:endParaRPr sz="1320">
              <a:solidFill>
                <a:srgbClr val="000000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248" y="1705375"/>
            <a:ext cx="1235011" cy="6946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-4975200" y="1766375"/>
            <a:ext cx="91440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420">
                <a:solidFill>
                  <a:srgbClr val="000000"/>
                </a:solidFill>
              </a:rPr>
              <a:t>https://openweathermap.org/current</a:t>
            </a:r>
            <a:endParaRPr sz="1420">
              <a:solidFill>
                <a:srgbClr val="000000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25" y="1827175"/>
            <a:ext cx="134148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7269" l="3163" r="4347" t="5879"/>
          <a:stretch/>
        </p:blipFill>
        <p:spPr>
          <a:xfrm>
            <a:off x="152400" y="152400"/>
            <a:ext cx="8991600" cy="473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