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10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2F81B-55A4-A04F-A20E-8B1BD31A2A94}" type="datetimeFigureOut">
              <a:rPr lang="de-DE" smtClean="0"/>
              <a:t>20.11.22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35DF2-D8B3-2D48-9565-573547EB2F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18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6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D6498E-923B-E203-B25A-F3F709B21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6F6CB0-BC12-7CE8-C0A5-AF3E7D235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79404D-002A-569C-DAA5-1F7CC4D3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FCAC-FF03-C141-8F47-84E49E5B71F7}" type="datetimeFigureOut">
              <a:rPr lang="de-DE" smtClean="0"/>
              <a:t>20.11.22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5A760A-23BB-0B4A-DAF2-66F968E1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06392D-E83F-E408-F8CB-593D632B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B369-662E-1342-85C2-767A721ECC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4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C6A85-5258-2474-DED9-3247E9A9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759827-C2F2-45C1-0F4C-5F405780B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56282B-A554-5A5A-5320-747C2C85C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FCAC-FF03-C141-8F47-84E49E5B71F7}" type="datetimeFigureOut">
              <a:rPr lang="de-DE" smtClean="0"/>
              <a:t>20.11.22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BE68B8-D402-1A02-2BC8-4A76B905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BD670E-6A4F-47C2-3678-5CB4E669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B369-662E-1342-85C2-767A721ECC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17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49D67B-B381-D05B-E903-1FE94EDD9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0DF57A-B1BC-5FBF-CD59-55A0E2505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67F2F0-A2D9-51BB-F1F5-9D1AF6DE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FCAC-FF03-C141-8F47-84E49E5B71F7}" type="datetimeFigureOut">
              <a:rPr lang="de-DE" smtClean="0"/>
              <a:t>20.11.22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B2BB12-E23E-8A6C-964A-3D7419F5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DD53D6-B7A3-3DB6-1176-622CA681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B369-662E-1342-85C2-767A721ECC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769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91B13D1-153C-4AB5-BA26-EBE47AAE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085" y="137160"/>
            <a:ext cx="9797831" cy="70788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439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CFE67-C800-EA82-23BA-43D5207A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8E213B-5CB8-1279-9F2D-01635E145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FCBC2D-52E5-5652-FAF0-967C4D2C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FCAC-FF03-C141-8F47-84E49E5B71F7}" type="datetimeFigureOut">
              <a:rPr lang="de-DE" smtClean="0"/>
              <a:t>20.11.22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8FE718-DA21-66F7-30B8-C8E6AC649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AE8F4B-7004-BCEE-3105-0E3A8A99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B369-662E-1342-85C2-767A721ECC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14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89E12-CE34-90B4-35A1-09DD6BBA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23AD3A-8C41-C0E7-8403-A6290DD9D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5526DA-6EC5-EB17-559D-9F2D350B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FCAC-FF03-C141-8F47-84E49E5B71F7}" type="datetimeFigureOut">
              <a:rPr lang="de-DE" smtClean="0"/>
              <a:t>20.11.22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EC3A79-7663-C0FF-BA36-825F420A3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1482A1-17DE-BE1E-5B64-62F71541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B369-662E-1342-85C2-767A721ECC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91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4A12E2-A252-654E-894B-E6160966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1D06FA-5561-E12F-8EA8-409E014C7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30753D-B84A-91D1-E2AC-E6CC95AEB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89FB46-ECEC-AE81-10B0-AF3E6BC1F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FCAC-FF03-C141-8F47-84E49E5B71F7}" type="datetimeFigureOut">
              <a:rPr lang="de-DE" smtClean="0"/>
              <a:t>20.11.22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AB7D53-DE57-C96F-A85A-61E48F50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743E04-944A-DD46-D6E6-0E562ABC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B369-662E-1342-85C2-767A721ECC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72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C0EA0-26C8-CB2B-3F9A-62E31664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2D9445-79A9-AA52-7BEB-F3FD5354C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3D4F29-3D9C-350A-5ABD-BBDD724C6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ECD9C0-44C6-1775-2730-6D73672F2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10CAD0-A987-487A-4AA8-154381F33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9214199-9BFB-24C8-A1EA-10B4C2FC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FCAC-FF03-C141-8F47-84E49E5B71F7}" type="datetimeFigureOut">
              <a:rPr lang="de-DE" smtClean="0"/>
              <a:t>20.11.22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C5DB62D-132B-6D54-819D-E5EDF0E7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B74D83-20BE-46AF-0016-547C1E59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B369-662E-1342-85C2-767A721ECC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63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D7027-4ABB-1164-87A4-9716DF0F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CAECCCE-557C-FC6F-5C02-680F92AB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FCAC-FF03-C141-8F47-84E49E5B71F7}" type="datetimeFigureOut">
              <a:rPr lang="de-DE" smtClean="0"/>
              <a:t>20.11.22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B1E08F-338C-D92D-3C9E-3048244F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D77FAC-D795-19EF-B896-F11E549D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B369-662E-1342-85C2-767A721ECC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11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279E05-3173-037A-5979-D7D29EAB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FCAC-FF03-C141-8F47-84E49E5B71F7}" type="datetimeFigureOut">
              <a:rPr lang="de-DE" smtClean="0"/>
              <a:t>20.11.22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D215A4-CCA9-3A0A-C056-9349BC72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562A2E-7047-BB36-A27A-BF70B90C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B369-662E-1342-85C2-767A721ECC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08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A70E6-03D1-59AF-FCEC-FAD7CFE0F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499579-D05D-D5D4-1951-8991F54EF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BD3FE2-5D65-C699-ABDF-B1665831E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4D9383-5931-2DA6-273F-D8C86C2C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FCAC-FF03-C141-8F47-84E49E5B71F7}" type="datetimeFigureOut">
              <a:rPr lang="de-DE" smtClean="0"/>
              <a:t>20.11.22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773A59-3862-0765-E511-285CAA84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E0F889-1B73-D6D7-E245-06F850D5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B369-662E-1342-85C2-767A721ECC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56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FF31F-EFE2-1440-6B2D-FF102D26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AF5585A-154E-8B66-1E53-956C37939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A6F198-25ED-745D-3427-C54792F9A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C30FCA-AAA2-B27F-2257-0066C1E8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FCAC-FF03-C141-8F47-84E49E5B71F7}" type="datetimeFigureOut">
              <a:rPr lang="de-DE" smtClean="0"/>
              <a:t>20.11.22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07B96B-C038-1A4D-5B82-F09393B6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ED9A54-53F2-2693-B43F-70E8D61D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B369-662E-1342-85C2-767A721ECC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29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64C8565-804D-5601-9664-B7348347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9B9FB6-28A8-70BB-95EC-FBAA6B955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6236FE-F53A-707A-6858-47902BDD2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AFCAC-FF03-C141-8F47-84E49E5B71F7}" type="datetimeFigureOut">
              <a:rPr lang="de-DE" smtClean="0"/>
              <a:t>20.11.22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9C118C-FDB8-859C-1D6E-CEC34D70B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307ED-3121-D356-707A-4AAC7D04B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B369-662E-1342-85C2-767A721ECC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36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FEF46E2A-70BA-484E-AAC2-78BD1A8FDD3A}"/>
              </a:ext>
            </a:extLst>
          </p:cNvPr>
          <p:cNvCxnSpPr>
            <a:cxnSpLocks/>
          </p:cNvCxnSpPr>
          <p:nvPr/>
        </p:nvCxnSpPr>
        <p:spPr>
          <a:xfrm flipH="1">
            <a:off x="5452460" y="2896487"/>
            <a:ext cx="1289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EC3CCC3-5F22-4AB7-AE60-108D29F1620B}"/>
              </a:ext>
            </a:extLst>
          </p:cNvPr>
          <p:cNvCxnSpPr>
            <a:cxnSpLocks/>
          </p:cNvCxnSpPr>
          <p:nvPr/>
        </p:nvCxnSpPr>
        <p:spPr>
          <a:xfrm flipH="1">
            <a:off x="4166548" y="3661957"/>
            <a:ext cx="1289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6A3177A9-E3C0-4C20-92E3-7781CBCB5CA1}"/>
              </a:ext>
            </a:extLst>
          </p:cNvPr>
          <p:cNvCxnSpPr>
            <a:cxnSpLocks/>
          </p:cNvCxnSpPr>
          <p:nvPr/>
        </p:nvCxnSpPr>
        <p:spPr>
          <a:xfrm>
            <a:off x="298451" y="6267451"/>
            <a:ext cx="1289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10E84A84-CB60-4B59-ABC5-2F9466EF97CE}"/>
              </a:ext>
            </a:extLst>
          </p:cNvPr>
          <p:cNvCxnSpPr>
            <a:cxnSpLocks/>
          </p:cNvCxnSpPr>
          <p:nvPr/>
        </p:nvCxnSpPr>
        <p:spPr>
          <a:xfrm>
            <a:off x="298451" y="5469736"/>
            <a:ext cx="1289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A000E859-78E2-40F8-995C-E64984D371EB}"/>
              </a:ext>
            </a:extLst>
          </p:cNvPr>
          <p:cNvCxnSpPr>
            <a:cxnSpLocks/>
          </p:cNvCxnSpPr>
          <p:nvPr/>
        </p:nvCxnSpPr>
        <p:spPr>
          <a:xfrm>
            <a:off x="1587817" y="5469736"/>
            <a:ext cx="0" cy="79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A5DA393B-D026-4E10-8229-75A5EFEA34C3}"/>
              </a:ext>
            </a:extLst>
          </p:cNvPr>
          <p:cNvCxnSpPr>
            <a:cxnSpLocks/>
          </p:cNvCxnSpPr>
          <p:nvPr/>
        </p:nvCxnSpPr>
        <p:spPr>
          <a:xfrm>
            <a:off x="298451" y="4796358"/>
            <a:ext cx="1289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6E40494-1A1F-469E-B9B7-162C0910BC12}"/>
              </a:ext>
            </a:extLst>
          </p:cNvPr>
          <p:cNvCxnSpPr>
            <a:cxnSpLocks/>
          </p:cNvCxnSpPr>
          <p:nvPr/>
        </p:nvCxnSpPr>
        <p:spPr>
          <a:xfrm>
            <a:off x="298451" y="3998643"/>
            <a:ext cx="1289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EF9C3B7B-DF7A-4BEC-AEBB-BA73F0D9271D}"/>
              </a:ext>
            </a:extLst>
          </p:cNvPr>
          <p:cNvCxnSpPr>
            <a:cxnSpLocks/>
          </p:cNvCxnSpPr>
          <p:nvPr/>
        </p:nvCxnSpPr>
        <p:spPr>
          <a:xfrm>
            <a:off x="1587817" y="3998643"/>
            <a:ext cx="0" cy="79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85CA73D3-57B2-4A28-84CB-22E1283E649F}"/>
              </a:ext>
            </a:extLst>
          </p:cNvPr>
          <p:cNvCxnSpPr>
            <a:cxnSpLocks/>
          </p:cNvCxnSpPr>
          <p:nvPr/>
        </p:nvCxnSpPr>
        <p:spPr>
          <a:xfrm>
            <a:off x="298451" y="3325268"/>
            <a:ext cx="1289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C619BBC9-8404-4A6B-BC6C-7A87C33FDD54}"/>
              </a:ext>
            </a:extLst>
          </p:cNvPr>
          <p:cNvCxnSpPr>
            <a:cxnSpLocks/>
          </p:cNvCxnSpPr>
          <p:nvPr/>
        </p:nvCxnSpPr>
        <p:spPr>
          <a:xfrm>
            <a:off x="298451" y="2527553"/>
            <a:ext cx="1289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701B4CC8-CB22-43CD-9791-FB50FED496CF}"/>
              </a:ext>
            </a:extLst>
          </p:cNvPr>
          <p:cNvCxnSpPr>
            <a:cxnSpLocks/>
          </p:cNvCxnSpPr>
          <p:nvPr/>
        </p:nvCxnSpPr>
        <p:spPr>
          <a:xfrm>
            <a:off x="1587817" y="2527553"/>
            <a:ext cx="0" cy="79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1BDADD97-61C9-4BE9-92C4-C33770107E29}"/>
              </a:ext>
            </a:extLst>
          </p:cNvPr>
          <p:cNvCxnSpPr>
            <a:cxnSpLocks/>
          </p:cNvCxnSpPr>
          <p:nvPr/>
        </p:nvCxnSpPr>
        <p:spPr>
          <a:xfrm>
            <a:off x="298451" y="1854178"/>
            <a:ext cx="1289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D4E811A6-BBAB-48A6-B547-062BCCA757F5}"/>
              </a:ext>
            </a:extLst>
          </p:cNvPr>
          <p:cNvCxnSpPr>
            <a:cxnSpLocks/>
          </p:cNvCxnSpPr>
          <p:nvPr/>
        </p:nvCxnSpPr>
        <p:spPr>
          <a:xfrm>
            <a:off x="298451" y="1056463"/>
            <a:ext cx="1289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362F150D-38C0-4DEA-96BF-EDE93171D86D}"/>
              </a:ext>
            </a:extLst>
          </p:cNvPr>
          <p:cNvCxnSpPr>
            <a:cxnSpLocks/>
          </p:cNvCxnSpPr>
          <p:nvPr/>
        </p:nvCxnSpPr>
        <p:spPr>
          <a:xfrm>
            <a:off x="1587817" y="1056463"/>
            <a:ext cx="0" cy="79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DAFD23D9-065A-4FB0-9A7B-17DA7258C4D7}"/>
              </a:ext>
            </a:extLst>
          </p:cNvPr>
          <p:cNvCxnSpPr>
            <a:cxnSpLocks/>
          </p:cNvCxnSpPr>
          <p:nvPr/>
        </p:nvCxnSpPr>
        <p:spPr>
          <a:xfrm>
            <a:off x="1591031" y="2913383"/>
            <a:ext cx="1286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97047A40-724A-4343-86DD-245C0D3E5982}"/>
              </a:ext>
            </a:extLst>
          </p:cNvPr>
          <p:cNvCxnSpPr>
            <a:cxnSpLocks/>
          </p:cNvCxnSpPr>
          <p:nvPr/>
        </p:nvCxnSpPr>
        <p:spPr>
          <a:xfrm>
            <a:off x="1591031" y="1449177"/>
            <a:ext cx="1286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B23F0F16-3584-4C32-BCAA-F91353F47BF2}"/>
              </a:ext>
            </a:extLst>
          </p:cNvPr>
          <p:cNvCxnSpPr>
            <a:cxnSpLocks/>
          </p:cNvCxnSpPr>
          <p:nvPr/>
        </p:nvCxnSpPr>
        <p:spPr>
          <a:xfrm>
            <a:off x="2877183" y="1449177"/>
            <a:ext cx="0" cy="146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9B58AC4-2457-4722-AD36-EB462089C5CA}"/>
              </a:ext>
            </a:extLst>
          </p:cNvPr>
          <p:cNvCxnSpPr>
            <a:cxnSpLocks/>
          </p:cNvCxnSpPr>
          <p:nvPr/>
        </p:nvCxnSpPr>
        <p:spPr>
          <a:xfrm>
            <a:off x="1591031" y="5865149"/>
            <a:ext cx="1286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830396B3-09A6-4EA8-A660-9452DFA27397}"/>
              </a:ext>
            </a:extLst>
          </p:cNvPr>
          <p:cNvCxnSpPr>
            <a:cxnSpLocks/>
          </p:cNvCxnSpPr>
          <p:nvPr/>
        </p:nvCxnSpPr>
        <p:spPr>
          <a:xfrm>
            <a:off x="1591031" y="4400943"/>
            <a:ext cx="1286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336F1DF7-62EA-4F55-8FB9-B7FBED2ED2BD}"/>
              </a:ext>
            </a:extLst>
          </p:cNvPr>
          <p:cNvCxnSpPr>
            <a:cxnSpLocks/>
          </p:cNvCxnSpPr>
          <p:nvPr/>
        </p:nvCxnSpPr>
        <p:spPr>
          <a:xfrm>
            <a:off x="2877183" y="4400943"/>
            <a:ext cx="0" cy="146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619083C7-8E89-4782-B40C-569AA600B01D}"/>
              </a:ext>
            </a:extLst>
          </p:cNvPr>
          <p:cNvCxnSpPr>
            <a:cxnSpLocks/>
          </p:cNvCxnSpPr>
          <p:nvPr/>
        </p:nvCxnSpPr>
        <p:spPr>
          <a:xfrm>
            <a:off x="2877184" y="5133046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FB7A78D6-CE78-41C5-821B-92148A0EC87F}"/>
              </a:ext>
            </a:extLst>
          </p:cNvPr>
          <p:cNvCxnSpPr>
            <a:cxnSpLocks/>
          </p:cNvCxnSpPr>
          <p:nvPr/>
        </p:nvCxnSpPr>
        <p:spPr>
          <a:xfrm>
            <a:off x="2877184" y="2134844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CA7010C5-6867-4859-B312-4832721134C7}"/>
              </a:ext>
            </a:extLst>
          </p:cNvPr>
          <p:cNvCxnSpPr>
            <a:cxnSpLocks/>
          </p:cNvCxnSpPr>
          <p:nvPr/>
        </p:nvCxnSpPr>
        <p:spPr>
          <a:xfrm>
            <a:off x="4166548" y="2134844"/>
            <a:ext cx="0" cy="2998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4FEE4AA4-6C1C-4D72-9149-2F70B605CFF7}"/>
              </a:ext>
            </a:extLst>
          </p:cNvPr>
          <p:cNvSpPr txBox="1"/>
          <p:nvPr/>
        </p:nvSpPr>
        <p:spPr>
          <a:xfrm>
            <a:off x="5685692" y="3087950"/>
            <a:ext cx="822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WINNER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17BA086-3E72-4DCF-8E79-6CBE39D13DAD}"/>
              </a:ext>
            </a:extLst>
          </p:cNvPr>
          <p:cNvCxnSpPr>
            <a:cxnSpLocks/>
          </p:cNvCxnSpPr>
          <p:nvPr/>
        </p:nvCxnSpPr>
        <p:spPr>
          <a:xfrm>
            <a:off x="6736149" y="3661957"/>
            <a:ext cx="12893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B299079-F864-4C04-8474-07B147349EB1}"/>
              </a:ext>
            </a:extLst>
          </p:cNvPr>
          <p:cNvCxnSpPr>
            <a:cxnSpLocks/>
          </p:cNvCxnSpPr>
          <p:nvPr/>
        </p:nvCxnSpPr>
        <p:spPr>
          <a:xfrm flipH="1">
            <a:off x="10604180" y="4796358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5565FA9-3EE8-4C65-BC23-1014535895FE}"/>
              </a:ext>
            </a:extLst>
          </p:cNvPr>
          <p:cNvCxnSpPr>
            <a:cxnSpLocks/>
          </p:cNvCxnSpPr>
          <p:nvPr/>
        </p:nvCxnSpPr>
        <p:spPr>
          <a:xfrm flipH="1">
            <a:off x="10604180" y="3998643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5C4F97D-1B47-4FEB-A2A4-EAD61360D878}"/>
              </a:ext>
            </a:extLst>
          </p:cNvPr>
          <p:cNvCxnSpPr>
            <a:cxnSpLocks/>
          </p:cNvCxnSpPr>
          <p:nvPr/>
        </p:nvCxnSpPr>
        <p:spPr>
          <a:xfrm flipH="1">
            <a:off x="10604180" y="3998643"/>
            <a:ext cx="0" cy="79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5AEA562-5CD0-4096-8074-CE520AD9332A}"/>
              </a:ext>
            </a:extLst>
          </p:cNvPr>
          <p:cNvCxnSpPr>
            <a:cxnSpLocks/>
          </p:cNvCxnSpPr>
          <p:nvPr/>
        </p:nvCxnSpPr>
        <p:spPr>
          <a:xfrm flipH="1">
            <a:off x="10604180" y="3325268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576E566-7CEF-4AD1-8D92-7EE29A5817DD}"/>
              </a:ext>
            </a:extLst>
          </p:cNvPr>
          <p:cNvCxnSpPr>
            <a:cxnSpLocks/>
          </p:cNvCxnSpPr>
          <p:nvPr/>
        </p:nvCxnSpPr>
        <p:spPr>
          <a:xfrm flipH="1">
            <a:off x="10604180" y="2527553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6B201D3-068B-4717-A86B-27E4E81D1160}"/>
              </a:ext>
            </a:extLst>
          </p:cNvPr>
          <p:cNvCxnSpPr>
            <a:cxnSpLocks/>
          </p:cNvCxnSpPr>
          <p:nvPr/>
        </p:nvCxnSpPr>
        <p:spPr>
          <a:xfrm flipH="1">
            <a:off x="10604180" y="2527553"/>
            <a:ext cx="0" cy="79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E0A4D36-0718-49D3-9C88-6F27F6475228}"/>
              </a:ext>
            </a:extLst>
          </p:cNvPr>
          <p:cNvCxnSpPr>
            <a:cxnSpLocks/>
          </p:cNvCxnSpPr>
          <p:nvPr/>
        </p:nvCxnSpPr>
        <p:spPr>
          <a:xfrm flipH="1">
            <a:off x="10604180" y="1854178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4B790D-4E6E-48CF-8E16-5D0D71AF583C}"/>
              </a:ext>
            </a:extLst>
          </p:cNvPr>
          <p:cNvCxnSpPr>
            <a:cxnSpLocks/>
          </p:cNvCxnSpPr>
          <p:nvPr/>
        </p:nvCxnSpPr>
        <p:spPr>
          <a:xfrm flipH="1">
            <a:off x="10604180" y="1056463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0B6A385-9A78-48F6-8C70-CBE4C5FD9CA0}"/>
              </a:ext>
            </a:extLst>
          </p:cNvPr>
          <p:cNvCxnSpPr>
            <a:cxnSpLocks/>
          </p:cNvCxnSpPr>
          <p:nvPr/>
        </p:nvCxnSpPr>
        <p:spPr>
          <a:xfrm flipH="1">
            <a:off x="10604180" y="1056463"/>
            <a:ext cx="0" cy="79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B2D9EFF-6F75-4C2C-8E98-6856AC2802C4}"/>
              </a:ext>
            </a:extLst>
          </p:cNvPr>
          <p:cNvCxnSpPr>
            <a:cxnSpLocks/>
          </p:cNvCxnSpPr>
          <p:nvPr/>
        </p:nvCxnSpPr>
        <p:spPr>
          <a:xfrm flipH="1">
            <a:off x="9314815" y="2913383"/>
            <a:ext cx="1286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8402FBC-AA68-42A2-8201-C526FF655981}"/>
              </a:ext>
            </a:extLst>
          </p:cNvPr>
          <p:cNvCxnSpPr>
            <a:cxnSpLocks/>
          </p:cNvCxnSpPr>
          <p:nvPr/>
        </p:nvCxnSpPr>
        <p:spPr>
          <a:xfrm flipH="1">
            <a:off x="9314815" y="1449177"/>
            <a:ext cx="1286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0250D3A-77EC-4487-9F46-473E8B56A786}"/>
              </a:ext>
            </a:extLst>
          </p:cNvPr>
          <p:cNvCxnSpPr>
            <a:cxnSpLocks/>
          </p:cNvCxnSpPr>
          <p:nvPr/>
        </p:nvCxnSpPr>
        <p:spPr>
          <a:xfrm flipH="1">
            <a:off x="9314815" y="1449177"/>
            <a:ext cx="0" cy="146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61764E1-0889-4DCB-A43B-A8770CA4C9AB}"/>
              </a:ext>
            </a:extLst>
          </p:cNvPr>
          <p:cNvCxnSpPr>
            <a:cxnSpLocks/>
          </p:cNvCxnSpPr>
          <p:nvPr/>
        </p:nvCxnSpPr>
        <p:spPr>
          <a:xfrm flipH="1">
            <a:off x="9314815" y="5865149"/>
            <a:ext cx="1286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14589FF-9B17-473C-AC91-1A4E091DF5A4}"/>
              </a:ext>
            </a:extLst>
          </p:cNvPr>
          <p:cNvCxnSpPr>
            <a:cxnSpLocks/>
          </p:cNvCxnSpPr>
          <p:nvPr/>
        </p:nvCxnSpPr>
        <p:spPr>
          <a:xfrm flipH="1">
            <a:off x="9314815" y="4400943"/>
            <a:ext cx="1286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8E1A498-9882-4F7A-B7D9-FD16AB68CDFE}"/>
              </a:ext>
            </a:extLst>
          </p:cNvPr>
          <p:cNvCxnSpPr>
            <a:cxnSpLocks/>
          </p:cNvCxnSpPr>
          <p:nvPr/>
        </p:nvCxnSpPr>
        <p:spPr>
          <a:xfrm flipH="1">
            <a:off x="9314815" y="4400943"/>
            <a:ext cx="0" cy="146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FB363E9-6BD1-4CEE-8EDD-8680CC35183D}"/>
              </a:ext>
            </a:extLst>
          </p:cNvPr>
          <p:cNvCxnSpPr>
            <a:cxnSpLocks/>
          </p:cNvCxnSpPr>
          <p:nvPr/>
        </p:nvCxnSpPr>
        <p:spPr>
          <a:xfrm flipH="1">
            <a:off x="8025452" y="5133046"/>
            <a:ext cx="1289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0648B5D-7872-42FA-A0B3-A9D4C850E3CD}"/>
              </a:ext>
            </a:extLst>
          </p:cNvPr>
          <p:cNvCxnSpPr>
            <a:cxnSpLocks/>
          </p:cNvCxnSpPr>
          <p:nvPr/>
        </p:nvCxnSpPr>
        <p:spPr>
          <a:xfrm flipH="1">
            <a:off x="8025452" y="2134844"/>
            <a:ext cx="1289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8DFD112-CDE4-46D9-BA9F-03714F71E10D}"/>
              </a:ext>
            </a:extLst>
          </p:cNvPr>
          <p:cNvCxnSpPr>
            <a:cxnSpLocks/>
          </p:cNvCxnSpPr>
          <p:nvPr/>
        </p:nvCxnSpPr>
        <p:spPr>
          <a:xfrm flipH="1">
            <a:off x="8025452" y="2134844"/>
            <a:ext cx="0" cy="2998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08F4D1F-4A9A-417A-AF9B-5625818D7326}"/>
              </a:ext>
            </a:extLst>
          </p:cNvPr>
          <p:cNvCxnSpPr>
            <a:cxnSpLocks/>
          </p:cNvCxnSpPr>
          <p:nvPr/>
        </p:nvCxnSpPr>
        <p:spPr>
          <a:xfrm flipH="1">
            <a:off x="10599359" y="6267451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B2C401F-CB28-47E0-A1E8-1EEC9C66B3C2}"/>
              </a:ext>
            </a:extLst>
          </p:cNvPr>
          <p:cNvCxnSpPr>
            <a:cxnSpLocks/>
          </p:cNvCxnSpPr>
          <p:nvPr/>
        </p:nvCxnSpPr>
        <p:spPr>
          <a:xfrm flipH="1">
            <a:off x="10599359" y="5469736"/>
            <a:ext cx="128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33FDF10-02A6-4A1F-9BF1-BC286BF7ED47}"/>
              </a:ext>
            </a:extLst>
          </p:cNvPr>
          <p:cNvCxnSpPr>
            <a:cxnSpLocks/>
          </p:cNvCxnSpPr>
          <p:nvPr/>
        </p:nvCxnSpPr>
        <p:spPr>
          <a:xfrm flipH="1">
            <a:off x="10599359" y="5469736"/>
            <a:ext cx="0" cy="79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36F8301-E6B1-4E93-8E00-91AEE01A478A}"/>
              </a:ext>
            </a:extLst>
          </p:cNvPr>
          <p:cNvSpPr txBox="1"/>
          <p:nvPr/>
        </p:nvSpPr>
        <p:spPr>
          <a:xfrm>
            <a:off x="0" y="90058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595467C-4AE7-419D-A9ED-408002C5A434}"/>
              </a:ext>
            </a:extLst>
          </p:cNvPr>
          <p:cNvSpPr txBox="1"/>
          <p:nvPr/>
        </p:nvSpPr>
        <p:spPr>
          <a:xfrm>
            <a:off x="0" y="23736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/>
              <a:t>3</a:t>
            </a:r>
            <a:endParaRPr lang="en-US" sz="14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F8C9447-96B4-42E3-8C14-67EE992B6E84}"/>
              </a:ext>
            </a:extLst>
          </p:cNvPr>
          <p:cNvSpPr txBox="1"/>
          <p:nvPr/>
        </p:nvSpPr>
        <p:spPr>
          <a:xfrm>
            <a:off x="0" y="17002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BF71A70-B022-4B49-9C82-1917E8341C7E}"/>
              </a:ext>
            </a:extLst>
          </p:cNvPr>
          <p:cNvSpPr txBox="1"/>
          <p:nvPr/>
        </p:nvSpPr>
        <p:spPr>
          <a:xfrm>
            <a:off x="11856640" y="90058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9</a:t>
            </a:r>
            <a:endParaRPr lang="en-US" sz="14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7773CB2-59F5-4D95-9DE0-8F786F10D138}"/>
              </a:ext>
            </a:extLst>
          </p:cNvPr>
          <p:cNvSpPr txBox="1"/>
          <p:nvPr/>
        </p:nvSpPr>
        <p:spPr>
          <a:xfrm>
            <a:off x="11856640" y="169829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10</a:t>
            </a:r>
            <a:endParaRPr lang="en-US" sz="14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EC8CCF-F6B1-43D2-A2EE-614F77899ED8}"/>
              </a:ext>
            </a:extLst>
          </p:cNvPr>
          <p:cNvSpPr txBox="1"/>
          <p:nvPr/>
        </p:nvSpPr>
        <p:spPr>
          <a:xfrm>
            <a:off x="0" y="31713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/>
              <a:t>4</a:t>
            </a:r>
            <a:endParaRPr lang="en-US" sz="1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4D30C7-09CC-4C0F-91E5-27D5F82D5800}"/>
              </a:ext>
            </a:extLst>
          </p:cNvPr>
          <p:cNvSpPr txBox="1"/>
          <p:nvPr/>
        </p:nvSpPr>
        <p:spPr>
          <a:xfrm>
            <a:off x="11856640" y="237366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11</a:t>
            </a:r>
            <a:endParaRPr lang="en-US" sz="14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BAAE55-EC59-42B1-8E9B-D673ED33FFEE}"/>
              </a:ext>
            </a:extLst>
          </p:cNvPr>
          <p:cNvSpPr txBox="1"/>
          <p:nvPr/>
        </p:nvSpPr>
        <p:spPr>
          <a:xfrm>
            <a:off x="11856640" y="317412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12</a:t>
            </a:r>
            <a:endParaRPr lang="en-US" sz="1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214733A-FB29-432C-96D8-0728A9B99248}"/>
              </a:ext>
            </a:extLst>
          </p:cNvPr>
          <p:cNvSpPr txBox="1"/>
          <p:nvPr/>
        </p:nvSpPr>
        <p:spPr>
          <a:xfrm>
            <a:off x="0" y="38447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/>
              <a:t>5</a:t>
            </a:r>
            <a:endParaRPr lang="en-US" sz="14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AC060F6-AB36-461C-92AA-CD6FD9B861F2}"/>
              </a:ext>
            </a:extLst>
          </p:cNvPr>
          <p:cNvSpPr txBox="1"/>
          <p:nvPr/>
        </p:nvSpPr>
        <p:spPr>
          <a:xfrm>
            <a:off x="0" y="46424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/>
              <a:t>6</a:t>
            </a:r>
            <a:endParaRPr lang="en-US" sz="14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118B598-5AC4-4F33-9AC7-4D67A9C9DC22}"/>
              </a:ext>
            </a:extLst>
          </p:cNvPr>
          <p:cNvSpPr txBox="1"/>
          <p:nvPr/>
        </p:nvSpPr>
        <p:spPr>
          <a:xfrm>
            <a:off x="11856640" y="384475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13</a:t>
            </a:r>
            <a:endParaRPr lang="en-US" sz="1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6076AD9-FE14-4EAC-81C5-12C267668D87}"/>
              </a:ext>
            </a:extLst>
          </p:cNvPr>
          <p:cNvSpPr txBox="1"/>
          <p:nvPr/>
        </p:nvSpPr>
        <p:spPr>
          <a:xfrm>
            <a:off x="11856640" y="464246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14</a:t>
            </a:r>
            <a:endParaRPr lang="en-US" sz="1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B8C05A-8197-40A8-841A-00C57D3CCFC9}"/>
              </a:ext>
            </a:extLst>
          </p:cNvPr>
          <p:cNvSpPr txBox="1"/>
          <p:nvPr/>
        </p:nvSpPr>
        <p:spPr>
          <a:xfrm>
            <a:off x="0" y="53158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/>
              <a:t>7</a:t>
            </a:r>
            <a:endParaRPr lang="en-US" sz="14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5DB0492-2CFC-4A9D-BD34-50D0FC58E153}"/>
              </a:ext>
            </a:extLst>
          </p:cNvPr>
          <p:cNvSpPr txBox="1"/>
          <p:nvPr/>
        </p:nvSpPr>
        <p:spPr>
          <a:xfrm>
            <a:off x="0" y="61135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/>
              <a:t>8</a:t>
            </a:r>
            <a:endParaRPr lang="en-US" sz="14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111A02-D270-47CD-A548-18D15F57D12F}"/>
              </a:ext>
            </a:extLst>
          </p:cNvPr>
          <p:cNvSpPr txBox="1"/>
          <p:nvPr/>
        </p:nvSpPr>
        <p:spPr>
          <a:xfrm>
            <a:off x="11856640" y="531584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15</a:t>
            </a:r>
            <a:endParaRPr lang="en-US" sz="14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59FD033-C8CD-404D-99B0-79B9CC0885B0}"/>
              </a:ext>
            </a:extLst>
          </p:cNvPr>
          <p:cNvSpPr txBox="1"/>
          <p:nvPr/>
        </p:nvSpPr>
        <p:spPr>
          <a:xfrm>
            <a:off x="11856640" y="611355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16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EC26A-50FA-44CA-9C09-121A3B1F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Cup 2022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469DEBB-62C2-3361-FF45-0A465A96C067}"/>
              </a:ext>
            </a:extLst>
          </p:cNvPr>
          <p:cNvSpPr txBox="1"/>
          <p:nvPr/>
        </p:nvSpPr>
        <p:spPr>
          <a:xfrm>
            <a:off x="275760" y="706293"/>
            <a:ext cx="2601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🇳🇱 </a:t>
            </a:r>
            <a:r>
              <a:rPr lang="de-DE" sz="1400" b="1" dirty="0" err="1"/>
              <a:t>Netherlands</a:t>
            </a:r>
            <a:r>
              <a:rPr lang="de-DE" sz="1400" b="1" dirty="0"/>
              <a:t>, 78.6%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4BBCAC7-3D93-88FD-D2CF-CE2D826CF94B}"/>
              </a:ext>
            </a:extLst>
          </p:cNvPr>
          <p:cNvSpPr txBox="1"/>
          <p:nvPr/>
        </p:nvSpPr>
        <p:spPr>
          <a:xfrm>
            <a:off x="241700" y="1445897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🇺🇸 USA, 21.4%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A3EE945-A2D7-4584-5F76-60EC846A65AF}"/>
              </a:ext>
            </a:extLst>
          </p:cNvPr>
          <p:cNvSpPr txBox="1"/>
          <p:nvPr/>
        </p:nvSpPr>
        <p:spPr>
          <a:xfrm>
            <a:off x="248927" y="2205736"/>
            <a:ext cx="2112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🇦🇷 Argentina, 80.1%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A390EEE-9AD1-EEDE-6B24-E8FF619C7EBF}"/>
              </a:ext>
            </a:extLst>
          </p:cNvPr>
          <p:cNvSpPr txBox="1"/>
          <p:nvPr/>
        </p:nvSpPr>
        <p:spPr>
          <a:xfrm>
            <a:off x="127481" y="3021904"/>
            <a:ext cx="2037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🇩🇰 </a:t>
            </a:r>
            <a:r>
              <a:rPr lang="de-DE" sz="1400" dirty="0" err="1"/>
              <a:t>Denmark</a:t>
            </a:r>
            <a:r>
              <a:rPr lang="de-DE" sz="1400" dirty="0"/>
              <a:t>, 19.9%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E199C21-1262-222A-8CD3-8291271725B2}"/>
              </a:ext>
            </a:extLst>
          </p:cNvPr>
          <p:cNvSpPr txBox="1"/>
          <p:nvPr/>
        </p:nvSpPr>
        <p:spPr>
          <a:xfrm>
            <a:off x="158094" y="3661601"/>
            <a:ext cx="202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🇩🇪 Germany, 62.2%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A81A77A-4805-FDC0-ACB2-95DF782E5334}"/>
              </a:ext>
            </a:extLst>
          </p:cNvPr>
          <p:cNvSpPr txBox="1"/>
          <p:nvPr/>
        </p:nvSpPr>
        <p:spPr>
          <a:xfrm>
            <a:off x="246814" y="4470131"/>
            <a:ext cx="1844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🇭🇷 </a:t>
            </a:r>
            <a:r>
              <a:rPr lang="de-DE" sz="1400" dirty="0" err="1"/>
              <a:t>Croatia</a:t>
            </a:r>
            <a:r>
              <a:rPr lang="de-DE" sz="1400" dirty="0"/>
              <a:t>, 37.8%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F0523FA-3F96-B775-DF3E-08D0A0A64629}"/>
              </a:ext>
            </a:extLst>
          </p:cNvPr>
          <p:cNvSpPr txBox="1"/>
          <p:nvPr/>
        </p:nvSpPr>
        <p:spPr>
          <a:xfrm>
            <a:off x="173344" y="5091576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🇧🇷 Brazil, 88.4%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0E4AC0A-2E8C-519C-97D2-9038D975BBF2}"/>
              </a:ext>
            </a:extLst>
          </p:cNvPr>
          <p:cNvSpPr txBox="1"/>
          <p:nvPr/>
        </p:nvSpPr>
        <p:spPr>
          <a:xfrm>
            <a:off x="173344" y="5915889"/>
            <a:ext cx="1991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🇺🇾 Uruguay, 11.6%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AA1F061-54A7-B71E-91E5-0F57D084A40F}"/>
              </a:ext>
            </a:extLst>
          </p:cNvPr>
          <p:cNvSpPr txBox="1"/>
          <p:nvPr/>
        </p:nvSpPr>
        <p:spPr>
          <a:xfrm>
            <a:off x="10789173" y="688071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England, 83.2%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B496835-F290-FB0C-0DEF-4D585A7BB9E0}"/>
              </a:ext>
            </a:extLst>
          </p:cNvPr>
          <p:cNvSpPr txBox="1"/>
          <p:nvPr/>
        </p:nvSpPr>
        <p:spPr>
          <a:xfrm>
            <a:off x="10599359" y="1475634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🇪🇨 Ecuador, 16.8%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3DC0929-2E71-B257-12A9-1D2C11C23977}"/>
              </a:ext>
            </a:extLst>
          </p:cNvPr>
          <p:cNvSpPr txBox="1"/>
          <p:nvPr/>
        </p:nvSpPr>
        <p:spPr>
          <a:xfrm>
            <a:off x="10595053" y="2142196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🇫🇷 France, 68.2%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CBA043F-213F-650B-0AE4-52123BE08564}"/>
              </a:ext>
            </a:extLst>
          </p:cNvPr>
          <p:cNvSpPr txBox="1"/>
          <p:nvPr/>
        </p:nvSpPr>
        <p:spPr>
          <a:xfrm>
            <a:off x="10628099" y="2931179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🇲🇽 Mexico, 31.8%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734A60D-E064-1C99-3ABB-F1CBF0772F53}"/>
              </a:ext>
            </a:extLst>
          </p:cNvPr>
          <p:cNvSpPr txBox="1"/>
          <p:nvPr/>
        </p:nvSpPr>
        <p:spPr>
          <a:xfrm>
            <a:off x="10604180" y="3675322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🇧🇪 </a:t>
            </a:r>
            <a:r>
              <a:rPr lang="de-DE" sz="1400" dirty="0" err="1"/>
              <a:t>Belgium</a:t>
            </a:r>
            <a:r>
              <a:rPr lang="de-DE" sz="1400" dirty="0"/>
              <a:t>, 44.5%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8229AB4-B02B-6E2E-9DC5-A34F705CC70D}"/>
              </a:ext>
            </a:extLst>
          </p:cNvPr>
          <p:cNvSpPr txBox="1"/>
          <p:nvPr/>
        </p:nvSpPr>
        <p:spPr>
          <a:xfrm>
            <a:off x="10609868" y="4485544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🇪🇸 Spain, 55.5%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1280D9D-EFAA-26F2-237D-FDECF9363DA1}"/>
              </a:ext>
            </a:extLst>
          </p:cNvPr>
          <p:cNvSpPr txBox="1"/>
          <p:nvPr/>
        </p:nvSpPr>
        <p:spPr>
          <a:xfrm>
            <a:off x="10595052" y="5086294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🇵🇹 Portugal, 53.9%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DA26E89-9FB2-4488-96F5-80869BA45A0E}"/>
              </a:ext>
            </a:extLst>
          </p:cNvPr>
          <p:cNvSpPr txBox="1"/>
          <p:nvPr/>
        </p:nvSpPr>
        <p:spPr>
          <a:xfrm>
            <a:off x="10595051" y="5947100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🇷🇸 </a:t>
            </a:r>
            <a:r>
              <a:rPr lang="de-DE" sz="1400" dirty="0" err="1"/>
              <a:t>Serbia</a:t>
            </a:r>
            <a:r>
              <a:rPr lang="de-DE" sz="1400" dirty="0"/>
              <a:t>, 46.1%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1DC1B92-B875-45AE-A3F6-0AE0EC971D11}"/>
              </a:ext>
            </a:extLst>
          </p:cNvPr>
          <p:cNvSpPr txBox="1"/>
          <p:nvPr/>
        </p:nvSpPr>
        <p:spPr>
          <a:xfrm>
            <a:off x="1649437" y="1141399"/>
            <a:ext cx="2601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🇳🇱 </a:t>
            </a:r>
            <a:r>
              <a:rPr lang="de-DE" sz="1400" dirty="0" err="1"/>
              <a:t>Netherlands</a:t>
            </a:r>
            <a:r>
              <a:rPr lang="de-DE" sz="1400" dirty="0"/>
              <a:t>, 26.9%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CE6C8A6-B608-480C-508C-E2E2914902FA}"/>
              </a:ext>
            </a:extLst>
          </p:cNvPr>
          <p:cNvSpPr txBox="1"/>
          <p:nvPr/>
        </p:nvSpPr>
        <p:spPr>
          <a:xfrm>
            <a:off x="1649437" y="2566518"/>
            <a:ext cx="2112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🇦🇷 Argentina, 73.1%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19A4D8-44B4-BAFB-7AE7-580F9C2EF19E}"/>
              </a:ext>
            </a:extLst>
          </p:cNvPr>
          <p:cNvSpPr txBox="1"/>
          <p:nvPr/>
        </p:nvSpPr>
        <p:spPr>
          <a:xfrm>
            <a:off x="1587055" y="4087475"/>
            <a:ext cx="202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🇩🇪 Germany, 19.0%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ED94065-AB43-85DD-FE5A-BF03C529F8DC}"/>
              </a:ext>
            </a:extLst>
          </p:cNvPr>
          <p:cNvSpPr txBox="1"/>
          <p:nvPr/>
        </p:nvSpPr>
        <p:spPr>
          <a:xfrm>
            <a:off x="1641761" y="5551680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🇧🇷 Brazil, 81.0%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E864016-9313-9D21-3648-C82A0ECD4B63}"/>
              </a:ext>
            </a:extLst>
          </p:cNvPr>
          <p:cNvSpPr txBox="1"/>
          <p:nvPr/>
        </p:nvSpPr>
        <p:spPr>
          <a:xfrm>
            <a:off x="3169007" y="1825475"/>
            <a:ext cx="2112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🇦🇷 Argentina, 42.4%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F36FABC-59B9-28D6-E471-DFD6F428D08D}"/>
              </a:ext>
            </a:extLst>
          </p:cNvPr>
          <p:cNvSpPr txBox="1"/>
          <p:nvPr/>
        </p:nvSpPr>
        <p:spPr>
          <a:xfrm>
            <a:off x="3169517" y="4821379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🇧🇷 Brazil, 57.6%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841FA9F-3C04-C781-0D84-FC77563CEC2A}"/>
              </a:ext>
            </a:extLst>
          </p:cNvPr>
          <p:cNvSpPr txBox="1"/>
          <p:nvPr/>
        </p:nvSpPr>
        <p:spPr>
          <a:xfrm>
            <a:off x="9488191" y="1120594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England, 46.4%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E212395-9411-F0EA-27D0-538B51D24D06}"/>
              </a:ext>
            </a:extLst>
          </p:cNvPr>
          <p:cNvSpPr txBox="1"/>
          <p:nvPr/>
        </p:nvSpPr>
        <p:spPr>
          <a:xfrm>
            <a:off x="9287040" y="2621265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🇫🇷 France, 53.6%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E2B29BE-3493-1495-C974-BE0E003DADA1}"/>
              </a:ext>
            </a:extLst>
          </p:cNvPr>
          <p:cNvSpPr txBox="1"/>
          <p:nvPr/>
        </p:nvSpPr>
        <p:spPr>
          <a:xfrm>
            <a:off x="9310252" y="4080592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🇪🇸 Spain, 54.3%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5ACF6A5-EC56-220F-A411-56D70C63CF5A}"/>
              </a:ext>
            </a:extLst>
          </p:cNvPr>
          <p:cNvSpPr txBox="1"/>
          <p:nvPr/>
        </p:nvSpPr>
        <p:spPr>
          <a:xfrm>
            <a:off x="9302499" y="5544797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🇵🇹 Portugal, 45.7%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B79CE61-E020-3670-16B5-2F7B5FC026BA}"/>
              </a:ext>
            </a:extLst>
          </p:cNvPr>
          <p:cNvSpPr txBox="1"/>
          <p:nvPr/>
        </p:nvSpPr>
        <p:spPr>
          <a:xfrm>
            <a:off x="7941143" y="1827651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🇫🇷 France, 53.0%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54B0BBD-E96D-C166-33D9-379036C377FD}"/>
              </a:ext>
            </a:extLst>
          </p:cNvPr>
          <p:cNvSpPr txBox="1"/>
          <p:nvPr/>
        </p:nvSpPr>
        <p:spPr>
          <a:xfrm>
            <a:off x="8024338" y="4800119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🇪🇸 Spain, 47.0%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A459A48-DC2A-ED90-CCD1-6401D3DE1E39}"/>
              </a:ext>
            </a:extLst>
          </p:cNvPr>
          <p:cNvSpPr txBox="1"/>
          <p:nvPr/>
        </p:nvSpPr>
        <p:spPr>
          <a:xfrm>
            <a:off x="4194265" y="3333403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🇧🇷 Brazil, 75.3%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88ED17B-B978-9F9F-0D57-9FED39FDCA60}"/>
              </a:ext>
            </a:extLst>
          </p:cNvPr>
          <p:cNvSpPr txBox="1"/>
          <p:nvPr/>
        </p:nvSpPr>
        <p:spPr>
          <a:xfrm>
            <a:off x="6643115" y="3348829"/>
            <a:ext cx="174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🇫🇷 France, 24.7%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3DA3AA1-7841-2914-16BA-23BEC2B04B79}"/>
              </a:ext>
            </a:extLst>
          </p:cNvPr>
          <p:cNvSpPr txBox="1"/>
          <p:nvPr/>
        </p:nvSpPr>
        <p:spPr>
          <a:xfrm>
            <a:off x="5449119" y="1731346"/>
            <a:ext cx="12885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600" dirty="0"/>
              <a:t>🇧🇷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4AC7B4A5-56FD-29C7-839A-AAD60C04B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5051" y="753688"/>
            <a:ext cx="276038" cy="184025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C3F78F71-465E-BCDB-281B-DD3F86DC3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1" y="1200921"/>
            <a:ext cx="276038" cy="18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Macintosh PowerPoint</Application>
  <PresentationFormat>Breitbild</PresentationFormat>
  <Paragraphs>51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World Cup 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 Teams</dc:title>
  <dc:creator>STEIN, STEFAN (PGR)</dc:creator>
  <cp:lastModifiedBy>STEIN, STEFAN (PGR)</cp:lastModifiedBy>
  <cp:revision>4</cp:revision>
  <dcterms:created xsi:type="dcterms:W3CDTF">2022-11-20T18:41:28Z</dcterms:created>
  <dcterms:modified xsi:type="dcterms:W3CDTF">2022-11-20T21:00:23Z</dcterms:modified>
</cp:coreProperties>
</file>