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1056" r:id="rId2"/>
    <p:sldId id="1057" r:id="rId3"/>
    <p:sldId id="1058" r:id="rId4"/>
    <p:sldId id="10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2F81B-55A4-A04F-A20E-8B1BD31A2A94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35DF2-D8B3-2D48-9565-573547EB2F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8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6498E-923B-E203-B25A-F3F709B21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6F6CB0-BC12-7CE8-C0A5-AF3E7D235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9404D-002A-569C-DAA5-1F7CC4D3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A760A-23BB-0B4A-DAF2-66F968E1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6392D-E83F-E408-F8CB-593D632B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4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C6A85-5258-2474-DED9-3247E9A9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759827-C2F2-45C1-0F4C-5F405780B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6282B-A554-5A5A-5320-747C2C85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BE68B8-D402-1A02-2BC8-4A76B905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D670E-6A4F-47C2-3678-5CB4E669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17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49D67B-B381-D05B-E903-1FE94EDD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0DF57A-B1BC-5FBF-CD59-55A0E2505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7F2F0-A2D9-51BB-F1F5-9D1AF6DE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B2BB12-E23E-8A6C-964A-3D7419F5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D53D6-B7A3-3DB6-1176-622CA681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76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1B13D1-153C-4AB5-BA26-EBE47AA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5" y="137160"/>
            <a:ext cx="9797831" cy="7078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43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CFE67-C800-EA82-23BA-43D5207A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E213B-5CB8-1279-9F2D-01635E14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CBC2D-52E5-5652-FAF0-967C4D2C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FE718-DA21-66F7-30B8-C8E6AC64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E8F4B-7004-BCEE-3105-0E3A8A99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14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89E12-CE34-90B4-35A1-09DD6BBA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3AD3A-8C41-C0E7-8403-A6290DD9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526DA-6EC5-EB17-559D-9F2D350B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C3A79-7663-C0FF-BA36-825F420A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482A1-17DE-BE1E-5B64-62F71541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A12E2-A252-654E-894B-E6160966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D06FA-5561-E12F-8EA8-409E014C7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30753D-B84A-91D1-E2AC-E6CC95AEB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89FB46-ECEC-AE81-10B0-AF3E6BC1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B7D53-DE57-C96F-A85A-61E48F5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43E04-944A-DD46-D6E6-0E562ABC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72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0EA0-26C8-CB2B-3F9A-62E31664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2D9445-79A9-AA52-7BEB-F3FD5354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3D4F29-3D9C-350A-5ABD-BBDD724C6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ECD9C0-44C6-1775-2730-6D73672F2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10CAD0-A987-487A-4AA8-154381F3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14199-9BFB-24C8-A1EA-10B4C2FC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5DB62D-132B-6D54-819D-E5EDF0E7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B74D83-20BE-46AF-0016-547C1E59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D7027-4ABB-1164-87A4-9716DF0F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AECCCE-557C-FC6F-5C02-680F92AB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B1E08F-338C-D92D-3C9E-3048244F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D77FAC-D795-19EF-B896-F11E549D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1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279E05-3173-037A-5979-D7D29EAB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D215A4-CCA9-3A0A-C056-9349BC72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562A2E-7047-BB36-A27A-BF70B90C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8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A70E6-03D1-59AF-FCEC-FAD7CFE0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99579-D05D-D5D4-1951-8991F54E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BD3FE2-5D65-C699-ABDF-B1665831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4D9383-5931-2DA6-273F-D8C86C2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73A59-3862-0765-E511-285CAA84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E0F889-1B73-D6D7-E245-06F850D5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56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F31F-EFE2-1440-6B2D-FF102D26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F5585A-154E-8B66-1E53-956C3793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A6F198-25ED-745D-3427-C54792F9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C30FCA-AAA2-B27F-2257-0066C1E8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7B96B-C038-1A4D-5B82-F09393B6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D9A54-53F2-2693-B43F-70E8D61D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2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4C8565-804D-5601-9664-B7348347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B9FB6-28A8-70BB-95EC-FBAA6B95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236FE-F53A-707A-6858-47902BDD2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FCAC-FF03-C141-8F47-84E49E5B71F7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118C-FDB8-859C-1D6E-CEC34D70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307ED-3121-D356-707A-4AAC7D04B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36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F46E2A-70BA-484E-AAC2-78BD1A8FDD3A}"/>
              </a:ext>
            </a:extLst>
          </p:cNvPr>
          <p:cNvCxnSpPr>
            <a:cxnSpLocks/>
          </p:cNvCxnSpPr>
          <p:nvPr/>
        </p:nvCxnSpPr>
        <p:spPr>
          <a:xfrm flipH="1">
            <a:off x="5452460" y="289648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EC3CCC3-5F22-4AB7-AE60-108D29F1620B}"/>
              </a:ext>
            </a:extLst>
          </p:cNvPr>
          <p:cNvCxnSpPr>
            <a:cxnSpLocks/>
          </p:cNvCxnSpPr>
          <p:nvPr/>
        </p:nvCxnSpPr>
        <p:spPr>
          <a:xfrm flipH="1">
            <a:off x="4166548" y="366195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6A3177A9-E3C0-4C20-92E3-7781CBCB5CA1}"/>
              </a:ext>
            </a:extLst>
          </p:cNvPr>
          <p:cNvCxnSpPr>
            <a:cxnSpLocks/>
          </p:cNvCxnSpPr>
          <p:nvPr/>
        </p:nvCxnSpPr>
        <p:spPr>
          <a:xfrm>
            <a:off x="298451" y="6267451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E84A84-CB60-4B59-ABC5-2F9466EF97CE}"/>
              </a:ext>
            </a:extLst>
          </p:cNvPr>
          <p:cNvCxnSpPr>
            <a:cxnSpLocks/>
          </p:cNvCxnSpPr>
          <p:nvPr/>
        </p:nvCxnSpPr>
        <p:spPr>
          <a:xfrm>
            <a:off x="298451" y="5469736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000E859-78E2-40F8-995C-E64984D371EB}"/>
              </a:ext>
            </a:extLst>
          </p:cNvPr>
          <p:cNvCxnSpPr>
            <a:cxnSpLocks/>
          </p:cNvCxnSpPr>
          <p:nvPr/>
        </p:nvCxnSpPr>
        <p:spPr>
          <a:xfrm>
            <a:off x="1587817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A5DA393B-D026-4E10-8229-75A5EFEA34C3}"/>
              </a:ext>
            </a:extLst>
          </p:cNvPr>
          <p:cNvCxnSpPr>
            <a:cxnSpLocks/>
          </p:cNvCxnSpPr>
          <p:nvPr/>
        </p:nvCxnSpPr>
        <p:spPr>
          <a:xfrm>
            <a:off x="298451" y="479635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6E40494-1A1F-469E-B9B7-162C0910BC12}"/>
              </a:ext>
            </a:extLst>
          </p:cNvPr>
          <p:cNvCxnSpPr>
            <a:cxnSpLocks/>
          </p:cNvCxnSpPr>
          <p:nvPr/>
        </p:nvCxnSpPr>
        <p:spPr>
          <a:xfrm>
            <a:off x="298451" y="399864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EF9C3B7B-DF7A-4BEC-AEBB-BA73F0D9271D}"/>
              </a:ext>
            </a:extLst>
          </p:cNvPr>
          <p:cNvCxnSpPr>
            <a:cxnSpLocks/>
          </p:cNvCxnSpPr>
          <p:nvPr/>
        </p:nvCxnSpPr>
        <p:spPr>
          <a:xfrm>
            <a:off x="1587817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85CA73D3-57B2-4A28-84CB-22E1283E649F}"/>
              </a:ext>
            </a:extLst>
          </p:cNvPr>
          <p:cNvCxnSpPr>
            <a:cxnSpLocks/>
          </p:cNvCxnSpPr>
          <p:nvPr/>
        </p:nvCxnSpPr>
        <p:spPr>
          <a:xfrm>
            <a:off x="298451" y="332526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619BBC9-8404-4A6B-BC6C-7A87C33FDD54}"/>
              </a:ext>
            </a:extLst>
          </p:cNvPr>
          <p:cNvCxnSpPr>
            <a:cxnSpLocks/>
          </p:cNvCxnSpPr>
          <p:nvPr/>
        </p:nvCxnSpPr>
        <p:spPr>
          <a:xfrm>
            <a:off x="298451" y="252755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01B4CC8-CB22-43CD-9791-FB50FED496CF}"/>
              </a:ext>
            </a:extLst>
          </p:cNvPr>
          <p:cNvCxnSpPr>
            <a:cxnSpLocks/>
          </p:cNvCxnSpPr>
          <p:nvPr/>
        </p:nvCxnSpPr>
        <p:spPr>
          <a:xfrm>
            <a:off x="1587817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DADD97-61C9-4BE9-92C4-C33770107E29}"/>
              </a:ext>
            </a:extLst>
          </p:cNvPr>
          <p:cNvCxnSpPr>
            <a:cxnSpLocks/>
          </p:cNvCxnSpPr>
          <p:nvPr/>
        </p:nvCxnSpPr>
        <p:spPr>
          <a:xfrm>
            <a:off x="298451" y="185417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4E811A6-BBAB-48A6-B547-062BCCA757F5}"/>
              </a:ext>
            </a:extLst>
          </p:cNvPr>
          <p:cNvCxnSpPr>
            <a:cxnSpLocks/>
          </p:cNvCxnSpPr>
          <p:nvPr/>
        </p:nvCxnSpPr>
        <p:spPr>
          <a:xfrm>
            <a:off x="298451" y="105646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62F150D-38C0-4DEA-96BF-EDE93171D86D}"/>
              </a:ext>
            </a:extLst>
          </p:cNvPr>
          <p:cNvCxnSpPr>
            <a:cxnSpLocks/>
          </p:cNvCxnSpPr>
          <p:nvPr/>
        </p:nvCxnSpPr>
        <p:spPr>
          <a:xfrm>
            <a:off x="1587817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AFD23D9-065A-4FB0-9A7B-17DA7258C4D7}"/>
              </a:ext>
            </a:extLst>
          </p:cNvPr>
          <p:cNvCxnSpPr>
            <a:cxnSpLocks/>
          </p:cNvCxnSpPr>
          <p:nvPr/>
        </p:nvCxnSpPr>
        <p:spPr>
          <a:xfrm>
            <a:off x="1591031" y="291338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7047A40-724A-4343-86DD-245C0D3E5982}"/>
              </a:ext>
            </a:extLst>
          </p:cNvPr>
          <p:cNvCxnSpPr>
            <a:cxnSpLocks/>
          </p:cNvCxnSpPr>
          <p:nvPr/>
        </p:nvCxnSpPr>
        <p:spPr>
          <a:xfrm>
            <a:off x="1591031" y="1449177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23F0F16-3584-4C32-BCAA-F91353F47BF2}"/>
              </a:ext>
            </a:extLst>
          </p:cNvPr>
          <p:cNvCxnSpPr>
            <a:cxnSpLocks/>
          </p:cNvCxnSpPr>
          <p:nvPr/>
        </p:nvCxnSpPr>
        <p:spPr>
          <a:xfrm>
            <a:off x="2877183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9B58AC4-2457-4722-AD36-EB462089C5CA}"/>
              </a:ext>
            </a:extLst>
          </p:cNvPr>
          <p:cNvCxnSpPr>
            <a:cxnSpLocks/>
          </p:cNvCxnSpPr>
          <p:nvPr/>
        </p:nvCxnSpPr>
        <p:spPr>
          <a:xfrm>
            <a:off x="1591031" y="5865149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830396B3-09A6-4EA8-A660-9452DFA27397}"/>
              </a:ext>
            </a:extLst>
          </p:cNvPr>
          <p:cNvCxnSpPr>
            <a:cxnSpLocks/>
          </p:cNvCxnSpPr>
          <p:nvPr/>
        </p:nvCxnSpPr>
        <p:spPr>
          <a:xfrm>
            <a:off x="1591031" y="440094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6F1DF7-62EA-4F55-8FB9-B7FBED2ED2BD}"/>
              </a:ext>
            </a:extLst>
          </p:cNvPr>
          <p:cNvCxnSpPr>
            <a:cxnSpLocks/>
          </p:cNvCxnSpPr>
          <p:nvPr/>
        </p:nvCxnSpPr>
        <p:spPr>
          <a:xfrm>
            <a:off x="2877183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619083C7-8E89-4782-B40C-569AA600B01D}"/>
              </a:ext>
            </a:extLst>
          </p:cNvPr>
          <p:cNvCxnSpPr>
            <a:cxnSpLocks/>
          </p:cNvCxnSpPr>
          <p:nvPr/>
        </p:nvCxnSpPr>
        <p:spPr>
          <a:xfrm>
            <a:off x="2877184" y="513304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B7A78D6-CE78-41C5-821B-92148A0EC87F}"/>
              </a:ext>
            </a:extLst>
          </p:cNvPr>
          <p:cNvCxnSpPr>
            <a:cxnSpLocks/>
          </p:cNvCxnSpPr>
          <p:nvPr/>
        </p:nvCxnSpPr>
        <p:spPr>
          <a:xfrm>
            <a:off x="2877184" y="2134844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A7010C5-6867-4859-B312-4832721134C7}"/>
              </a:ext>
            </a:extLst>
          </p:cNvPr>
          <p:cNvCxnSpPr>
            <a:cxnSpLocks/>
          </p:cNvCxnSpPr>
          <p:nvPr/>
        </p:nvCxnSpPr>
        <p:spPr>
          <a:xfrm>
            <a:off x="4166548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FEE4AA4-6C1C-4D72-9149-2F70B605CFF7}"/>
              </a:ext>
            </a:extLst>
          </p:cNvPr>
          <p:cNvSpPr txBox="1"/>
          <p:nvPr/>
        </p:nvSpPr>
        <p:spPr>
          <a:xfrm>
            <a:off x="5685692" y="3087950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7BA086-3E72-4DCF-8E79-6CBE39D13DAD}"/>
              </a:ext>
            </a:extLst>
          </p:cNvPr>
          <p:cNvCxnSpPr>
            <a:cxnSpLocks/>
          </p:cNvCxnSpPr>
          <p:nvPr/>
        </p:nvCxnSpPr>
        <p:spPr>
          <a:xfrm>
            <a:off x="6736149" y="3661957"/>
            <a:ext cx="1289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299079-F864-4C04-8474-07B147349EB1}"/>
              </a:ext>
            </a:extLst>
          </p:cNvPr>
          <p:cNvCxnSpPr>
            <a:cxnSpLocks/>
          </p:cNvCxnSpPr>
          <p:nvPr/>
        </p:nvCxnSpPr>
        <p:spPr>
          <a:xfrm flipH="1">
            <a:off x="10604180" y="479635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5565FA9-3EE8-4C65-BC23-1014535895FE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C4F97D-1B47-4FEB-A2A4-EAD61360D878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AEA562-5CD0-4096-8074-CE520AD9332A}"/>
              </a:ext>
            </a:extLst>
          </p:cNvPr>
          <p:cNvCxnSpPr>
            <a:cxnSpLocks/>
          </p:cNvCxnSpPr>
          <p:nvPr/>
        </p:nvCxnSpPr>
        <p:spPr>
          <a:xfrm flipH="1">
            <a:off x="10604180" y="332526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576E566-7CEF-4AD1-8D92-7EE29A5817DD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B201D3-068B-4717-A86B-27E4E81D1160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E0A4D36-0718-49D3-9C88-6F27F6475228}"/>
              </a:ext>
            </a:extLst>
          </p:cNvPr>
          <p:cNvCxnSpPr>
            <a:cxnSpLocks/>
          </p:cNvCxnSpPr>
          <p:nvPr/>
        </p:nvCxnSpPr>
        <p:spPr>
          <a:xfrm flipH="1">
            <a:off x="10604180" y="185417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4B790D-4E6E-48CF-8E16-5D0D71AF583C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0B6A385-9A78-48F6-8C70-CBE4C5FD9CA0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2D9EFF-6F75-4C2C-8E98-6856AC2802C4}"/>
              </a:ext>
            </a:extLst>
          </p:cNvPr>
          <p:cNvCxnSpPr>
            <a:cxnSpLocks/>
          </p:cNvCxnSpPr>
          <p:nvPr/>
        </p:nvCxnSpPr>
        <p:spPr>
          <a:xfrm flipH="1">
            <a:off x="9314815" y="291338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402FBC-AA68-42A2-8201-C526FF655981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0D3A-77EC-4487-9F46-473E8B56A786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61764E1-0889-4DCB-A43B-A8770CA4C9AB}"/>
              </a:ext>
            </a:extLst>
          </p:cNvPr>
          <p:cNvCxnSpPr>
            <a:cxnSpLocks/>
          </p:cNvCxnSpPr>
          <p:nvPr/>
        </p:nvCxnSpPr>
        <p:spPr>
          <a:xfrm flipH="1">
            <a:off x="9314815" y="5865149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4589FF-9B17-473C-AC91-1A4E091DF5A4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8E1A498-9882-4F7A-B7D9-FD16AB68CDFE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FB363E9-6BD1-4CEE-8EDD-8680CC35183D}"/>
              </a:ext>
            </a:extLst>
          </p:cNvPr>
          <p:cNvCxnSpPr>
            <a:cxnSpLocks/>
          </p:cNvCxnSpPr>
          <p:nvPr/>
        </p:nvCxnSpPr>
        <p:spPr>
          <a:xfrm flipH="1">
            <a:off x="8025452" y="5133046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648B5D-7872-42FA-A0B3-A9D4C850E3C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DFD112-CDE4-46D9-BA9F-03714F71E10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8F4D1F-4A9A-417A-AF9B-5625818D7326}"/>
              </a:ext>
            </a:extLst>
          </p:cNvPr>
          <p:cNvCxnSpPr>
            <a:cxnSpLocks/>
          </p:cNvCxnSpPr>
          <p:nvPr/>
        </p:nvCxnSpPr>
        <p:spPr>
          <a:xfrm flipH="1">
            <a:off x="10599359" y="6267451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2C401F-CB28-47E0-A1E8-1EEC9C66B3C2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3FDF10-02A6-4A1F-9BF1-BC286BF7ED47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6F8301-E6B1-4E93-8E00-91AEE01A478A}"/>
              </a:ext>
            </a:extLst>
          </p:cNvPr>
          <p:cNvSpPr txBox="1"/>
          <p:nvPr/>
        </p:nvSpPr>
        <p:spPr>
          <a:xfrm>
            <a:off x="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95467C-4AE7-419D-A9ED-408002C5A434}"/>
              </a:ext>
            </a:extLst>
          </p:cNvPr>
          <p:cNvSpPr txBox="1"/>
          <p:nvPr/>
        </p:nvSpPr>
        <p:spPr>
          <a:xfrm>
            <a:off x="0" y="23736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3</a:t>
            </a:r>
            <a:endParaRPr lang="en-US" sz="1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8C9447-96B4-42E3-8C14-67EE992B6E84}"/>
              </a:ext>
            </a:extLst>
          </p:cNvPr>
          <p:cNvSpPr txBox="1"/>
          <p:nvPr/>
        </p:nvSpPr>
        <p:spPr>
          <a:xfrm>
            <a:off x="0" y="1700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F71A70-B022-4B49-9C82-1917E8341C7E}"/>
              </a:ext>
            </a:extLst>
          </p:cNvPr>
          <p:cNvSpPr txBox="1"/>
          <p:nvPr/>
        </p:nvSpPr>
        <p:spPr>
          <a:xfrm>
            <a:off x="1185664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9</a:t>
            </a:r>
            <a:endParaRPr lang="en-US" sz="1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73CB2-59F5-4D95-9DE0-8F786F10D138}"/>
              </a:ext>
            </a:extLst>
          </p:cNvPr>
          <p:cNvSpPr txBox="1"/>
          <p:nvPr/>
        </p:nvSpPr>
        <p:spPr>
          <a:xfrm>
            <a:off x="11856640" y="16982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10</a:t>
            </a:r>
            <a:endParaRPr 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EC8CCF-F6B1-43D2-A2EE-614F77899ED8}"/>
              </a:ext>
            </a:extLst>
          </p:cNvPr>
          <p:cNvSpPr txBox="1"/>
          <p:nvPr/>
        </p:nvSpPr>
        <p:spPr>
          <a:xfrm>
            <a:off x="0" y="31713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4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4D30C7-09CC-4C0F-91E5-27D5F82D5800}"/>
              </a:ext>
            </a:extLst>
          </p:cNvPr>
          <p:cNvSpPr txBox="1"/>
          <p:nvPr/>
        </p:nvSpPr>
        <p:spPr>
          <a:xfrm>
            <a:off x="11856640" y="2373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11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BAAE55-EC59-42B1-8E9B-D673ED33FFEE}"/>
              </a:ext>
            </a:extLst>
          </p:cNvPr>
          <p:cNvSpPr txBox="1"/>
          <p:nvPr/>
        </p:nvSpPr>
        <p:spPr>
          <a:xfrm>
            <a:off x="11856640" y="31741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12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14733A-FB29-432C-96D8-0728A9B99248}"/>
              </a:ext>
            </a:extLst>
          </p:cNvPr>
          <p:cNvSpPr txBox="1"/>
          <p:nvPr/>
        </p:nvSpPr>
        <p:spPr>
          <a:xfrm>
            <a:off x="0" y="38447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5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C060F6-AB36-461C-92AA-CD6FD9B861F2}"/>
              </a:ext>
            </a:extLst>
          </p:cNvPr>
          <p:cNvSpPr txBox="1"/>
          <p:nvPr/>
        </p:nvSpPr>
        <p:spPr>
          <a:xfrm>
            <a:off x="0" y="4642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6</a:t>
            </a:r>
            <a:endParaRPr 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18B598-5AC4-4F33-9AC7-4D67A9C9DC22}"/>
              </a:ext>
            </a:extLst>
          </p:cNvPr>
          <p:cNvSpPr txBox="1"/>
          <p:nvPr/>
        </p:nvSpPr>
        <p:spPr>
          <a:xfrm>
            <a:off x="11856640" y="38447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13</a:t>
            </a:r>
            <a:endParaRPr lang="en-US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076AD9-FE14-4EAC-81C5-12C267668D87}"/>
              </a:ext>
            </a:extLst>
          </p:cNvPr>
          <p:cNvSpPr txBox="1"/>
          <p:nvPr/>
        </p:nvSpPr>
        <p:spPr>
          <a:xfrm>
            <a:off x="11856640" y="46424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14</a:t>
            </a:r>
            <a:endParaRPr 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B8C05A-8197-40A8-841A-00C57D3CCFC9}"/>
              </a:ext>
            </a:extLst>
          </p:cNvPr>
          <p:cNvSpPr txBox="1"/>
          <p:nvPr/>
        </p:nvSpPr>
        <p:spPr>
          <a:xfrm>
            <a:off x="0" y="53158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7</a:t>
            </a:r>
            <a:endParaRPr lang="en-US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DB0492-2CFC-4A9D-BD34-50D0FC58E153}"/>
              </a:ext>
            </a:extLst>
          </p:cNvPr>
          <p:cNvSpPr txBox="1"/>
          <p:nvPr/>
        </p:nvSpPr>
        <p:spPr>
          <a:xfrm>
            <a:off x="0" y="61135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8</a:t>
            </a:r>
            <a:endParaRPr lang="en-US" sz="1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111A02-D270-47CD-A548-18D15F57D12F}"/>
              </a:ext>
            </a:extLst>
          </p:cNvPr>
          <p:cNvSpPr txBox="1"/>
          <p:nvPr/>
        </p:nvSpPr>
        <p:spPr>
          <a:xfrm>
            <a:off x="11856640" y="53158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15</a:t>
            </a:r>
            <a:endParaRPr lang="en-US" sz="1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9FD033-C8CD-404D-99B0-79B9CC0885B0}"/>
              </a:ext>
            </a:extLst>
          </p:cNvPr>
          <p:cNvSpPr txBox="1"/>
          <p:nvPr/>
        </p:nvSpPr>
        <p:spPr>
          <a:xfrm>
            <a:off x="11856640" y="61135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16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C26A-50FA-44CA-9C09-121A3B1F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Cup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69DEBB-62C2-3361-FF45-0A465A96C067}"/>
              </a:ext>
            </a:extLst>
          </p:cNvPr>
          <p:cNvSpPr txBox="1"/>
          <p:nvPr/>
        </p:nvSpPr>
        <p:spPr>
          <a:xfrm>
            <a:off x="275760" y="706293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🇳🇱 </a:t>
            </a:r>
            <a:r>
              <a:rPr lang="de-DE" sz="1400" b="1" dirty="0" err="1"/>
              <a:t>Netherlands</a:t>
            </a:r>
            <a:r>
              <a:rPr lang="de-DE" sz="1400" b="1" dirty="0"/>
              <a:t>, 78.6%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BBCAC7-3D93-88FD-D2CF-CE2D826CF94B}"/>
              </a:ext>
            </a:extLst>
          </p:cNvPr>
          <p:cNvSpPr txBox="1"/>
          <p:nvPr/>
        </p:nvSpPr>
        <p:spPr>
          <a:xfrm>
            <a:off x="241700" y="14458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🇺🇸 USA, 21.4%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3EE945-A2D7-4584-5F76-60EC846A65AF}"/>
              </a:ext>
            </a:extLst>
          </p:cNvPr>
          <p:cNvSpPr txBox="1"/>
          <p:nvPr/>
        </p:nvSpPr>
        <p:spPr>
          <a:xfrm>
            <a:off x="248927" y="2205736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🇦🇷 Argentina, 80.1%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390EEE-9AD1-EEDE-6B24-E8FF619C7EBF}"/>
              </a:ext>
            </a:extLst>
          </p:cNvPr>
          <p:cNvSpPr txBox="1"/>
          <p:nvPr/>
        </p:nvSpPr>
        <p:spPr>
          <a:xfrm>
            <a:off x="127481" y="3021904"/>
            <a:ext cx="203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🇩🇰 </a:t>
            </a:r>
            <a:r>
              <a:rPr lang="de-DE" sz="1400" dirty="0" err="1"/>
              <a:t>Denmark</a:t>
            </a:r>
            <a:r>
              <a:rPr lang="de-DE" sz="1400" dirty="0"/>
              <a:t>, 19.9%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199C21-1262-222A-8CD3-8291271725B2}"/>
              </a:ext>
            </a:extLst>
          </p:cNvPr>
          <p:cNvSpPr txBox="1"/>
          <p:nvPr/>
        </p:nvSpPr>
        <p:spPr>
          <a:xfrm>
            <a:off x="158094" y="3661601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🇩🇪 Germany, 62.2%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81A77A-4805-FDC0-ACB2-95DF782E5334}"/>
              </a:ext>
            </a:extLst>
          </p:cNvPr>
          <p:cNvSpPr txBox="1"/>
          <p:nvPr/>
        </p:nvSpPr>
        <p:spPr>
          <a:xfrm>
            <a:off x="246814" y="4470131"/>
            <a:ext cx="184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🇭🇷 </a:t>
            </a:r>
            <a:r>
              <a:rPr lang="de-DE" sz="1400" dirty="0" err="1"/>
              <a:t>Croatia</a:t>
            </a:r>
            <a:r>
              <a:rPr lang="de-DE" sz="1400" dirty="0"/>
              <a:t>, 37.8%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0523FA-3F96-B775-DF3E-08D0A0A64629}"/>
              </a:ext>
            </a:extLst>
          </p:cNvPr>
          <p:cNvSpPr txBox="1"/>
          <p:nvPr/>
        </p:nvSpPr>
        <p:spPr>
          <a:xfrm>
            <a:off x="173344" y="509157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🇧🇷 Brazil, 88.4%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E4AC0A-2E8C-519C-97D2-9038D975BBF2}"/>
              </a:ext>
            </a:extLst>
          </p:cNvPr>
          <p:cNvSpPr txBox="1"/>
          <p:nvPr/>
        </p:nvSpPr>
        <p:spPr>
          <a:xfrm>
            <a:off x="173344" y="5915889"/>
            <a:ext cx="199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🇺🇾 Uruguay, 11.6%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A1F061-54A7-B71E-91E5-0F57D084A40F}"/>
              </a:ext>
            </a:extLst>
          </p:cNvPr>
          <p:cNvSpPr txBox="1"/>
          <p:nvPr/>
        </p:nvSpPr>
        <p:spPr>
          <a:xfrm>
            <a:off x="10789173" y="68807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England, 83.2%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496835-F290-FB0C-0DEF-4D585A7BB9E0}"/>
              </a:ext>
            </a:extLst>
          </p:cNvPr>
          <p:cNvSpPr txBox="1"/>
          <p:nvPr/>
        </p:nvSpPr>
        <p:spPr>
          <a:xfrm>
            <a:off x="10599359" y="147563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🇪🇨 Ecuador, 16.8%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DC0929-2E71-B257-12A9-1D2C11C23977}"/>
              </a:ext>
            </a:extLst>
          </p:cNvPr>
          <p:cNvSpPr txBox="1"/>
          <p:nvPr/>
        </p:nvSpPr>
        <p:spPr>
          <a:xfrm>
            <a:off x="10595053" y="214219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🇫🇷 France, 68.2%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BA043F-213F-650B-0AE4-52123BE08564}"/>
              </a:ext>
            </a:extLst>
          </p:cNvPr>
          <p:cNvSpPr txBox="1"/>
          <p:nvPr/>
        </p:nvSpPr>
        <p:spPr>
          <a:xfrm>
            <a:off x="10628099" y="293117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🇲🇽 Mexico, 31.8%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34A60D-E064-1C99-3ABB-F1CBF0772F53}"/>
              </a:ext>
            </a:extLst>
          </p:cNvPr>
          <p:cNvSpPr txBox="1"/>
          <p:nvPr/>
        </p:nvSpPr>
        <p:spPr>
          <a:xfrm>
            <a:off x="10604180" y="3675322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🇧🇪 </a:t>
            </a:r>
            <a:r>
              <a:rPr lang="de-DE" sz="1400" dirty="0" err="1"/>
              <a:t>Belgium</a:t>
            </a:r>
            <a:r>
              <a:rPr lang="de-DE" sz="1400" dirty="0"/>
              <a:t>, 44.5%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229AB4-B02B-6E2E-9DC5-A34F705CC70D}"/>
              </a:ext>
            </a:extLst>
          </p:cNvPr>
          <p:cNvSpPr txBox="1"/>
          <p:nvPr/>
        </p:nvSpPr>
        <p:spPr>
          <a:xfrm>
            <a:off x="10609868" y="448554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🇪🇸 Spain, 55.5%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1280D9D-EFAA-26F2-237D-FDECF9363DA1}"/>
              </a:ext>
            </a:extLst>
          </p:cNvPr>
          <p:cNvSpPr txBox="1"/>
          <p:nvPr/>
        </p:nvSpPr>
        <p:spPr>
          <a:xfrm>
            <a:off x="10595052" y="50862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🇵🇹 Portugal, 53.9%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A26E89-9FB2-4488-96F5-80869BA45A0E}"/>
              </a:ext>
            </a:extLst>
          </p:cNvPr>
          <p:cNvSpPr txBox="1"/>
          <p:nvPr/>
        </p:nvSpPr>
        <p:spPr>
          <a:xfrm>
            <a:off x="10595051" y="5947100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🇷🇸 </a:t>
            </a:r>
            <a:r>
              <a:rPr lang="de-DE" sz="1400" dirty="0" err="1"/>
              <a:t>Serbia</a:t>
            </a:r>
            <a:r>
              <a:rPr lang="de-DE" sz="1400" dirty="0"/>
              <a:t>, 46.1%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1DC1B92-B875-45AE-A3F6-0AE0EC971D11}"/>
              </a:ext>
            </a:extLst>
          </p:cNvPr>
          <p:cNvSpPr txBox="1"/>
          <p:nvPr/>
        </p:nvSpPr>
        <p:spPr>
          <a:xfrm>
            <a:off x="1649437" y="1141399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🇳🇱 </a:t>
            </a:r>
            <a:r>
              <a:rPr lang="de-DE" sz="1400" dirty="0" err="1"/>
              <a:t>Netherlands</a:t>
            </a:r>
            <a:r>
              <a:rPr lang="de-DE" sz="1400" dirty="0"/>
              <a:t>, 26.9%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E6C8A6-B608-480C-508C-E2E2914902FA}"/>
              </a:ext>
            </a:extLst>
          </p:cNvPr>
          <p:cNvSpPr txBox="1"/>
          <p:nvPr/>
        </p:nvSpPr>
        <p:spPr>
          <a:xfrm>
            <a:off x="1649437" y="2566518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🇦🇷 Argentina, 73.1%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19A4D8-44B4-BAFB-7AE7-580F9C2EF19E}"/>
              </a:ext>
            </a:extLst>
          </p:cNvPr>
          <p:cNvSpPr txBox="1"/>
          <p:nvPr/>
        </p:nvSpPr>
        <p:spPr>
          <a:xfrm>
            <a:off x="1587055" y="4087475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🇩🇪 Germany, 19.0%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D94065-AB43-85DD-FE5A-BF03C529F8DC}"/>
              </a:ext>
            </a:extLst>
          </p:cNvPr>
          <p:cNvSpPr txBox="1"/>
          <p:nvPr/>
        </p:nvSpPr>
        <p:spPr>
          <a:xfrm>
            <a:off x="1641761" y="5551680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🇧🇷 Brazil, 81.0%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E864016-9313-9D21-3648-C82A0ECD4B63}"/>
              </a:ext>
            </a:extLst>
          </p:cNvPr>
          <p:cNvSpPr txBox="1"/>
          <p:nvPr/>
        </p:nvSpPr>
        <p:spPr>
          <a:xfrm>
            <a:off x="3169007" y="1825475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🇦🇷 Argentina, 42.4%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36FABC-59B9-28D6-E471-DFD6F428D08D}"/>
              </a:ext>
            </a:extLst>
          </p:cNvPr>
          <p:cNvSpPr txBox="1"/>
          <p:nvPr/>
        </p:nvSpPr>
        <p:spPr>
          <a:xfrm>
            <a:off x="3169517" y="482137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🇧🇷 Brazil, 57.6%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841FA9F-3C04-C781-0D84-FC77563CEC2A}"/>
              </a:ext>
            </a:extLst>
          </p:cNvPr>
          <p:cNvSpPr txBox="1"/>
          <p:nvPr/>
        </p:nvSpPr>
        <p:spPr>
          <a:xfrm>
            <a:off x="9488191" y="11205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England, 46.4%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E212395-9411-F0EA-27D0-538B51D24D06}"/>
              </a:ext>
            </a:extLst>
          </p:cNvPr>
          <p:cNvSpPr txBox="1"/>
          <p:nvPr/>
        </p:nvSpPr>
        <p:spPr>
          <a:xfrm>
            <a:off x="9287040" y="2621265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🇫🇷 France, 53.6%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2B29BE-3493-1495-C974-BE0E003DADA1}"/>
              </a:ext>
            </a:extLst>
          </p:cNvPr>
          <p:cNvSpPr txBox="1"/>
          <p:nvPr/>
        </p:nvSpPr>
        <p:spPr>
          <a:xfrm>
            <a:off x="9310252" y="4080592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🇪🇸 Spain, 54.3%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ACF6A5-EC56-220F-A411-56D70C63CF5A}"/>
              </a:ext>
            </a:extLst>
          </p:cNvPr>
          <p:cNvSpPr txBox="1"/>
          <p:nvPr/>
        </p:nvSpPr>
        <p:spPr>
          <a:xfrm>
            <a:off x="9302499" y="55447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🇵🇹 Portugal, 45.7%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B79CE61-E020-3670-16B5-2F7B5FC026BA}"/>
              </a:ext>
            </a:extLst>
          </p:cNvPr>
          <p:cNvSpPr txBox="1"/>
          <p:nvPr/>
        </p:nvSpPr>
        <p:spPr>
          <a:xfrm>
            <a:off x="7941143" y="182765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🇫🇷 France, 53.0%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54B0BBD-E96D-C166-33D9-379036C377FD}"/>
              </a:ext>
            </a:extLst>
          </p:cNvPr>
          <p:cNvSpPr txBox="1"/>
          <p:nvPr/>
        </p:nvSpPr>
        <p:spPr>
          <a:xfrm>
            <a:off x="8024338" y="480011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🇪🇸 Spain, 47.0%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459A48-DC2A-ED90-CCD1-6401D3DE1E39}"/>
              </a:ext>
            </a:extLst>
          </p:cNvPr>
          <p:cNvSpPr txBox="1"/>
          <p:nvPr/>
        </p:nvSpPr>
        <p:spPr>
          <a:xfrm>
            <a:off x="4194265" y="3333403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🇧🇷 Brazil, 75.3%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88ED17B-B978-9F9F-0D57-9FED39FDCA60}"/>
              </a:ext>
            </a:extLst>
          </p:cNvPr>
          <p:cNvSpPr txBox="1"/>
          <p:nvPr/>
        </p:nvSpPr>
        <p:spPr>
          <a:xfrm>
            <a:off x="6643115" y="334882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🇫🇷 France, 24.7%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3DA3AA1-7841-2914-16BA-23BEC2B04B79}"/>
              </a:ext>
            </a:extLst>
          </p:cNvPr>
          <p:cNvSpPr txBox="1"/>
          <p:nvPr/>
        </p:nvSpPr>
        <p:spPr>
          <a:xfrm>
            <a:off x="5449119" y="1731346"/>
            <a:ext cx="12885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600" dirty="0"/>
              <a:t>🇧🇷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4AC7B4A5-56FD-29C7-839A-AAD60C04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051" y="753688"/>
            <a:ext cx="276038" cy="18402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C3F78F71-465E-BCDB-281B-DD3F86DC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1" y="1200921"/>
            <a:ext cx="276038" cy="1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F46E2A-70BA-484E-AAC2-78BD1A8FDD3A}"/>
              </a:ext>
            </a:extLst>
          </p:cNvPr>
          <p:cNvCxnSpPr>
            <a:cxnSpLocks/>
          </p:cNvCxnSpPr>
          <p:nvPr/>
        </p:nvCxnSpPr>
        <p:spPr>
          <a:xfrm flipH="1">
            <a:off x="5452460" y="289648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EC3CCC3-5F22-4AB7-AE60-108D29F1620B}"/>
              </a:ext>
            </a:extLst>
          </p:cNvPr>
          <p:cNvCxnSpPr>
            <a:cxnSpLocks/>
          </p:cNvCxnSpPr>
          <p:nvPr/>
        </p:nvCxnSpPr>
        <p:spPr>
          <a:xfrm flipH="1">
            <a:off x="4166548" y="366195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6A3177A9-E3C0-4C20-92E3-7781CBCB5CA1}"/>
              </a:ext>
            </a:extLst>
          </p:cNvPr>
          <p:cNvCxnSpPr>
            <a:cxnSpLocks/>
          </p:cNvCxnSpPr>
          <p:nvPr/>
        </p:nvCxnSpPr>
        <p:spPr>
          <a:xfrm>
            <a:off x="298451" y="6267451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E84A84-CB60-4B59-ABC5-2F9466EF97CE}"/>
              </a:ext>
            </a:extLst>
          </p:cNvPr>
          <p:cNvCxnSpPr>
            <a:cxnSpLocks/>
          </p:cNvCxnSpPr>
          <p:nvPr/>
        </p:nvCxnSpPr>
        <p:spPr>
          <a:xfrm>
            <a:off x="298451" y="5469736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000E859-78E2-40F8-995C-E64984D371EB}"/>
              </a:ext>
            </a:extLst>
          </p:cNvPr>
          <p:cNvCxnSpPr>
            <a:cxnSpLocks/>
          </p:cNvCxnSpPr>
          <p:nvPr/>
        </p:nvCxnSpPr>
        <p:spPr>
          <a:xfrm>
            <a:off x="1587817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A5DA393B-D026-4E10-8229-75A5EFEA34C3}"/>
              </a:ext>
            </a:extLst>
          </p:cNvPr>
          <p:cNvCxnSpPr>
            <a:cxnSpLocks/>
          </p:cNvCxnSpPr>
          <p:nvPr/>
        </p:nvCxnSpPr>
        <p:spPr>
          <a:xfrm>
            <a:off x="298451" y="479635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6E40494-1A1F-469E-B9B7-162C0910BC12}"/>
              </a:ext>
            </a:extLst>
          </p:cNvPr>
          <p:cNvCxnSpPr>
            <a:cxnSpLocks/>
          </p:cNvCxnSpPr>
          <p:nvPr/>
        </p:nvCxnSpPr>
        <p:spPr>
          <a:xfrm>
            <a:off x="298451" y="399864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EF9C3B7B-DF7A-4BEC-AEBB-BA73F0D9271D}"/>
              </a:ext>
            </a:extLst>
          </p:cNvPr>
          <p:cNvCxnSpPr>
            <a:cxnSpLocks/>
          </p:cNvCxnSpPr>
          <p:nvPr/>
        </p:nvCxnSpPr>
        <p:spPr>
          <a:xfrm>
            <a:off x="1587817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85CA73D3-57B2-4A28-84CB-22E1283E649F}"/>
              </a:ext>
            </a:extLst>
          </p:cNvPr>
          <p:cNvCxnSpPr>
            <a:cxnSpLocks/>
          </p:cNvCxnSpPr>
          <p:nvPr/>
        </p:nvCxnSpPr>
        <p:spPr>
          <a:xfrm>
            <a:off x="298451" y="332526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619BBC9-8404-4A6B-BC6C-7A87C33FDD54}"/>
              </a:ext>
            </a:extLst>
          </p:cNvPr>
          <p:cNvCxnSpPr>
            <a:cxnSpLocks/>
          </p:cNvCxnSpPr>
          <p:nvPr/>
        </p:nvCxnSpPr>
        <p:spPr>
          <a:xfrm>
            <a:off x="298451" y="252755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01B4CC8-CB22-43CD-9791-FB50FED496CF}"/>
              </a:ext>
            </a:extLst>
          </p:cNvPr>
          <p:cNvCxnSpPr>
            <a:cxnSpLocks/>
          </p:cNvCxnSpPr>
          <p:nvPr/>
        </p:nvCxnSpPr>
        <p:spPr>
          <a:xfrm>
            <a:off x="1587817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DADD97-61C9-4BE9-92C4-C33770107E29}"/>
              </a:ext>
            </a:extLst>
          </p:cNvPr>
          <p:cNvCxnSpPr>
            <a:cxnSpLocks/>
          </p:cNvCxnSpPr>
          <p:nvPr/>
        </p:nvCxnSpPr>
        <p:spPr>
          <a:xfrm>
            <a:off x="298451" y="185417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4E811A6-BBAB-48A6-B547-062BCCA757F5}"/>
              </a:ext>
            </a:extLst>
          </p:cNvPr>
          <p:cNvCxnSpPr>
            <a:cxnSpLocks/>
          </p:cNvCxnSpPr>
          <p:nvPr/>
        </p:nvCxnSpPr>
        <p:spPr>
          <a:xfrm>
            <a:off x="298451" y="105646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62F150D-38C0-4DEA-96BF-EDE93171D86D}"/>
              </a:ext>
            </a:extLst>
          </p:cNvPr>
          <p:cNvCxnSpPr>
            <a:cxnSpLocks/>
          </p:cNvCxnSpPr>
          <p:nvPr/>
        </p:nvCxnSpPr>
        <p:spPr>
          <a:xfrm>
            <a:off x="1587817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AFD23D9-065A-4FB0-9A7B-17DA7258C4D7}"/>
              </a:ext>
            </a:extLst>
          </p:cNvPr>
          <p:cNvCxnSpPr>
            <a:cxnSpLocks/>
          </p:cNvCxnSpPr>
          <p:nvPr/>
        </p:nvCxnSpPr>
        <p:spPr>
          <a:xfrm>
            <a:off x="1591031" y="291338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7047A40-724A-4343-86DD-245C0D3E5982}"/>
              </a:ext>
            </a:extLst>
          </p:cNvPr>
          <p:cNvCxnSpPr>
            <a:cxnSpLocks/>
          </p:cNvCxnSpPr>
          <p:nvPr/>
        </p:nvCxnSpPr>
        <p:spPr>
          <a:xfrm>
            <a:off x="1591031" y="1449177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23F0F16-3584-4C32-BCAA-F91353F47BF2}"/>
              </a:ext>
            </a:extLst>
          </p:cNvPr>
          <p:cNvCxnSpPr>
            <a:cxnSpLocks/>
          </p:cNvCxnSpPr>
          <p:nvPr/>
        </p:nvCxnSpPr>
        <p:spPr>
          <a:xfrm>
            <a:off x="2877183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9B58AC4-2457-4722-AD36-EB462089C5CA}"/>
              </a:ext>
            </a:extLst>
          </p:cNvPr>
          <p:cNvCxnSpPr>
            <a:cxnSpLocks/>
          </p:cNvCxnSpPr>
          <p:nvPr/>
        </p:nvCxnSpPr>
        <p:spPr>
          <a:xfrm>
            <a:off x="1591031" y="5865149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830396B3-09A6-4EA8-A660-9452DFA27397}"/>
              </a:ext>
            </a:extLst>
          </p:cNvPr>
          <p:cNvCxnSpPr>
            <a:cxnSpLocks/>
          </p:cNvCxnSpPr>
          <p:nvPr/>
        </p:nvCxnSpPr>
        <p:spPr>
          <a:xfrm>
            <a:off x="1591031" y="440094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6F1DF7-62EA-4F55-8FB9-B7FBED2ED2BD}"/>
              </a:ext>
            </a:extLst>
          </p:cNvPr>
          <p:cNvCxnSpPr>
            <a:cxnSpLocks/>
          </p:cNvCxnSpPr>
          <p:nvPr/>
        </p:nvCxnSpPr>
        <p:spPr>
          <a:xfrm>
            <a:off x="2877183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619083C7-8E89-4782-B40C-569AA600B01D}"/>
              </a:ext>
            </a:extLst>
          </p:cNvPr>
          <p:cNvCxnSpPr>
            <a:cxnSpLocks/>
          </p:cNvCxnSpPr>
          <p:nvPr/>
        </p:nvCxnSpPr>
        <p:spPr>
          <a:xfrm>
            <a:off x="2877184" y="513304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B7A78D6-CE78-41C5-821B-92148A0EC87F}"/>
              </a:ext>
            </a:extLst>
          </p:cNvPr>
          <p:cNvCxnSpPr>
            <a:cxnSpLocks/>
          </p:cNvCxnSpPr>
          <p:nvPr/>
        </p:nvCxnSpPr>
        <p:spPr>
          <a:xfrm>
            <a:off x="2877184" y="2134844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A7010C5-6867-4859-B312-4832721134C7}"/>
              </a:ext>
            </a:extLst>
          </p:cNvPr>
          <p:cNvCxnSpPr>
            <a:cxnSpLocks/>
          </p:cNvCxnSpPr>
          <p:nvPr/>
        </p:nvCxnSpPr>
        <p:spPr>
          <a:xfrm>
            <a:off x="4166548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FEE4AA4-6C1C-4D72-9149-2F70B605CFF7}"/>
              </a:ext>
            </a:extLst>
          </p:cNvPr>
          <p:cNvSpPr txBox="1"/>
          <p:nvPr/>
        </p:nvSpPr>
        <p:spPr>
          <a:xfrm>
            <a:off x="5685692" y="3087950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WINNER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7BA086-3E72-4DCF-8E79-6CBE39D13DAD}"/>
              </a:ext>
            </a:extLst>
          </p:cNvPr>
          <p:cNvCxnSpPr>
            <a:cxnSpLocks/>
          </p:cNvCxnSpPr>
          <p:nvPr/>
        </p:nvCxnSpPr>
        <p:spPr>
          <a:xfrm>
            <a:off x="6736149" y="3661957"/>
            <a:ext cx="1289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299079-F864-4C04-8474-07B147349EB1}"/>
              </a:ext>
            </a:extLst>
          </p:cNvPr>
          <p:cNvCxnSpPr>
            <a:cxnSpLocks/>
          </p:cNvCxnSpPr>
          <p:nvPr/>
        </p:nvCxnSpPr>
        <p:spPr>
          <a:xfrm flipH="1">
            <a:off x="10604180" y="479635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5565FA9-3EE8-4C65-BC23-1014535895FE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C4F97D-1B47-4FEB-A2A4-EAD61360D878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AEA562-5CD0-4096-8074-CE520AD9332A}"/>
              </a:ext>
            </a:extLst>
          </p:cNvPr>
          <p:cNvCxnSpPr>
            <a:cxnSpLocks/>
          </p:cNvCxnSpPr>
          <p:nvPr/>
        </p:nvCxnSpPr>
        <p:spPr>
          <a:xfrm flipH="1">
            <a:off x="10604180" y="332526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576E566-7CEF-4AD1-8D92-7EE29A5817DD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B201D3-068B-4717-A86B-27E4E81D1160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E0A4D36-0718-49D3-9C88-6F27F6475228}"/>
              </a:ext>
            </a:extLst>
          </p:cNvPr>
          <p:cNvCxnSpPr>
            <a:cxnSpLocks/>
          </p:cNvCxnSpPr>
          <p:nvPr/>
        </p:nvCxnSpPr>
        <p:spPr>
          <a:xfrm flipH="1">
            <a:off x="10604180" y="185417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4B790D-4E6E-48CF-8E16-5D0D71AF583C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0B6A385-9A78-48F6-8C70-CBE4C5FD9CA0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2D9EFF-6F75-4C2C-8E98-6856AC2802C4}"/>
              </a:ext>
            </a:extLst>
          </p:cNvPr>
          <p:cNvCxnSpPr>
            <a:cxnSpLocks/>
          </p:cNvCxnSpPr>
          <p:nvPr/>
        </p:nvCxnSpPr>
        <p:spPr>
          <a:xfrm flipH="1">
            <a:off x="9314815" y="291338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402FBC-AA68-42A2-8201-C526FF655981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0D3A-77EC-4487-9F46-473E8B56A786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61764E1-0889-4DCB-A43B-A8770CA4C9AB}"/>
              </a:ext>
            </a:extLst>
          </p:cNvPr>
          <p:cNvCxnSpPr>
            <a:cxnSpLocks/>
          </p:cNvCxnSpPr>
          <p:nvPr/>
        </p:nvCxnSpPr>
        <p:spPr>
          <a:xfrm flipH="1">
            <a:off x="9314815" y="5865149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4589FF-9B17-473C-AC91-1A4E091DF5A4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8E1A498-9882-4F7A-B7D9-FD16AB68CDFE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FB363E9-6BD1-4CEE-8EDD-8680CC35183D}"/>
              </a:ext>
            </a:extLst>
          </p:cNvPr>
          <p:cNvCxnSpPr>
            <a:cxnSpLocks/>
          </p:cNvCxnSpPr>
          <p:nvPr/>
        </p:nvCxnSpPr>
        <p:spPr>
          <a:xfrm flipH="1">
            <a:off x="8025452" y="5133046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648B5D-7872-42FA-A0B3-A9D4C850E3C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DFD112-CDE4-46D9-BA9F-03714F71E10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8F4D1F-4A9A-417A-AF9B-5625818D7326}"/>
              </a:ext>
            </a:extLst>
          </p:cNvPr>
          <p:cNvCxnSpPr>
            <a:cxnSpLocks/>
          </p:cNvCxnSpPr>
          <p:nvPr/>
        </p:nvCxnSpPr>
        <p:spPr>
          <a:xfrm flipH="1">
            <a:off x="10599359" y="6267451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2C401F-CB28-47E0-A1E8-1EEC9C66B3C2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3FDF10-02A6-4A1F-9BF1-BC286BF7ED47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6F8301-E6B1-4E93-8E00-91AEE01A478A}"/>
              </a:ext>
            </a:extLst>
          </p:cNvPr>
          <p:cNvSpPr txBox="1"/>
          <p:nvPr/>
        </p:nvSpPr>
        <p:spPr>
          <a:xfrm>
            <a:off x="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95467C-4AE7-419D-A9ED-408002C5A434}"/>
              </a:ext>
            </a:extLst>
          </p:cNvPr>
          <p:cNvSpPr txBox="1"/>
          <p:nvPr/>
        </p:nvSpPr>
        <p:spPr>
          <a:xfrm>
            <a:off x="0" y="23736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8C9447-96B4-42E3-8C14-67EE992B6E84}"/>
              </a:ext>
            </a:extLst>
          </p:cNvPr>
          <p:cNvSpPr txBox="1"/>
          <p:nvPr/>
        </p:nvSpPr>
        <p:spPr>
          <a:xfrm>
            <a:off x="0" y="1700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F71A70-B022-4B49-9C82-1917E8341C7E}"/>
              </a:ext>
            </a:extLst>
          </p:cNvPr>
          <p:cNvSpPr txBox="1"/>
          <p:nvPr/>
        </p:nvSpPr>
        <p:spPr>
          <a:xfrm>
            <a:off x="1185664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73CB2-59F5-4D95-9DE0-8F786F10D138}"/>
              </a:ext>
            </a:extLst>
          </p:cNvPr>
          <p:cNvSpPr txBox="1"/>
          <p:nvPr/>
        </p:nvSpPr>
        <p:spPr>
          <a:xfrm>
            <a:off x="11856640" y="16982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EC8CCF-F6B1-43D2-A2EE-614F77899ED8}"/>
              </a:ext>
            </a:extLst>
          </p:cNvPr>
          <p:cNvSpPr txBox="1"/>
          <p:nvPr/>
        </p:nvSpPr>
        <p:spPr>
          <a:xfrm>
            <a:off x="0" y="31713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4D30C7-09CC-4C0F-91E5-27D5F82D5800}"/>
              </a:ext>
            </a:extLst>
          </p:cNvPr>
          <p:cNvSpPr txBox="1"/>
          <p:nvPr/>
        </p:nvSpPr>
        <p:spPr>
          <a:xfrm>
            <a:off x="11856640" y="2373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BAAE55-EC59-42B1-8E9B-D673ED33FFEE}"/>
              </a:ext>
            </a:extLst>
          </p:cNvPr>
          <p:cNvSpPr txBox="1"/>
          <p:nvPr/>
        </p:nvSpPr>
        <p:spPr>
          <a:xfrm>
            <a:off x="11856640" y="31741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14733A-FB29-432C-96D8-0728A9B99248}"/>
              </a:ext>
            </a:extLst>
          </p:cNvPr>
          <p:cNvSpPr txBox="1"/>
          <p:nvPr/>
        </p:nvSpPr>
        <p:spPr>
          <a:xfrm>
            <a:off x="0" y="38447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C060F6-AB36-461C-92AA-CD6FD9B861F2}"/>
              </a:ext>
            </a:extLst>
          </p:cNvPr>
          <p:cNvSpPr txBox="1"/>
          <p:nvPr/>
        </p:nvSpPr>
        <p:spPr>
          <a:xfrm>
            <a:off x="0" y="4642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18B598-5AC4-4F33-9AC7-4D67A9C9DC22}"/>
              </a:ext>
            </a:extLst>
          </p:cNvPr>
          <p:cNvSpPr txBox="1"/>
          <p:nvPr/>
        </p:nvSpPr>
        <p:spPr>
          <a:xfrm>
            <a:off x="11856640" y="38447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076AD9-FE14-4EAC-81C5-12C267668D87}"/>
              </a:ext>
            </a:extLst>
          </p:cNvPr>
          <p:cNvSpPr txBox="1"/>
          <p:nvPr/>
        </p:nvSpPr>
        <p:spPr>
          <a:xfrm>
            <a:off x="11856640" y="46424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B8C05A-8197-40A8-841A-00C57D3CCFC9}"/>
              </a:ext>
            </a:extLst>
          </p:cNvPr>
          <p:cNvSpPr txBox="1"/>
          <p:nvPr/>
        </p:nvSpPr>
        <p:spPr>
          <a:xfrm>
            <a:off x="0" y="53158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DB0492-2CFC-4A9D-BD34-50D0FC58E153}"/>
              </a:ext>
            </a:extLst>
          </p:cNvPr>
          <p:cNvSpPr txBox="1"/>
          <p:nvPr/>
        </p:nvSpPr>
        <p:spPr>
          <a:xfrm>
            <a:off x="0" y="61135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111A02-D270-47CD-A548-18D15F57D12F}"/>
              </a:ext>
            </a:extLst>
          </p:cNvPr>
          <p:cNvSpPr txBox="1"/>
          <p:nvPr/>
        </p:nvSpPr>
        <p:spPr>
          <a:xfrm>
            <a:off x="11856640" y="53158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9FD033-C8CD-404D-99B0-79B9CC0885B0}"/>
              </a:ext>
            </a:extLst>
          </p:cNvPr>
          <p:cNvSpPr txBox="1"/>
          <p:nvPr/>
        </p:nvSpPr>
        <p:spPr>
          <a:xfrm>
            <a:off x="11856640" y="61135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C26A-50FA-44CA-9C09-121A3B1F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World Cup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69DEBB-62C2-3361-FF45-0A465A96C067}"/>
              </a:ext>
            </a:extLst>
          </p:cNvPr>
          <p:cNvSpPr txBox="1"/>
          <p:nvPr/>
        </p:nvSpPr>
        <p:spPr>
          <a:xfrm>
            <a:off x="275760" y="706293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🇳🇱 Netherlands, 78.6%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BBCAC7-3D93-88FD-D2CF-CE2D826CF94B}"/>
              </a:ext>
            </a:extLst>
          </p:cNvPr>
          <p:cNvSpPr txBox="1"/>
          <p:nvPr/>
        </p:nvSpPr>
        <p:spPr>
          <a:xfrm>
            <a:off x="241700" y="14458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🇺🇸 USA, 21.4%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3EE945-A2D7-4584-5F76-60EC846A65AF}"/>
              </a:ext>
            </a:extLst>
          </p:cNvPr>
          <p:cNvSpPr txBox="1"/>
          <p:nvPr/>
        </p:nvSpPr>
        <p:spPr>
          <a:xfrm>
            <a:off x="248927" y="2205736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🇦🇷 Argentina, 95.6%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390EEE-9AD1-EEDE-6B24-E8FF619C7EBF}"/>
              </a:ext>
            </a:extLst>
          </p:cNvPr>
          <p:cNvSpPr txBox="1"/>
          <p:nvPr/>
        </p:nvSpPr>
        <p:spPr>
          <a:xfrm>
            <a:off x="127481" y="3021904"/>
            <a:ext cx="203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🇦🇺 Australia, 4.4%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199C21-1262-222A-8CD3-8291271725B2}"/>
              </a:ext>
            </a:extLst>
          </p:cNvPr>
          <p:cNvSpPr txBox="1"/>
          <p:nvPr/>
        </p:nvSpPr>
        <p:spPr>
          <a:xfrm>
            <a:off x="158094" y="3661601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🇯🇵 Japan, 27.6%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81A77A-4805-FDC0-ACB2-95DF782E5334}"/>
              </a:ext>
            </a:extLst>
          </p:cNvPr>
          <p:cNvSpPr txBox="1"/>
          <p:nvPr/>
        </p:nvSpPr>
        <p:spPr>
          <a:xfrm>
            <a:off x="246814" y="4470131"/>
            <a:ext cx="184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🇭🇷 </a:t>
            </a:r>
            <a:r>
              <a:rPr lang="en-GB" sz="1400" b="1"/>
              <a:t>Croatia, 72.4%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0523FA-3F96-B775-DF3E-08D0A0A64629}"/>
              </a:ext>
            </a:extLst>
          </p:cNvPr>
          <p:cNvSpPr txBox="1"/>
          <p:nvPr/>
        </p:nvSpPr>
        <p:spPr>
          <a:xfrm>
            <a:off x="173344" y="509157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🇧🇷 Brazil, 95.3%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E4AC0A-2E8C-519C-97D2-9038D975BBF2}"/>
              </a:ext>
            </a:extLst>
          </p:cNvPr>
          <p:cNvSpPr txBox="1"/>
          <p:nvPr/>
        </p:nvSpPr>
        <p:spPr>
          <a:xfrm>
            <a:off x="173344" y="5915889"/>
            <a:ext cx="199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🇰🇷 South Korea, 4.6%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A1F061-54A7-B71E-91E5-0F57D084A40F}"/>
              </a:ext>
            </a:extLst>
          </p:cNvPr>
          <p:cNvSpPr txBox="1"/>
          <p:nvPr/>
        </p:nvSpPr>
        <p:spPr>
          <a:xfrm>
            <a:off x="10789173" y="68807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England, 83.6%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496835-F290-FB0C-0DEF-4D585A7BB9E0}"/>
              </a:ext>
            </a:extLst>
          </p:cNvPr>
          <p:cNvSpPr txBox="1"/>
          <p:nvPr/>
        </p:nvSpPr>
        <p:spPr>
          <a:xfrm>
            <a:off x="10599359" y="147563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🇪🇨 Senegal, 16.4%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DC0929-2E71-B257-12A9-1D2C11C23977}"/>
              </a:ext>
            </a:extLst>
          </p:cNvPr>
          <p:cNvSpPr txBox="1"/>
          <p:nvPr/>
        </p:nvSpPr>
        <p:spPr>
          <a:xfrm>
            <a:off x="10595053" y="214219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🇫🇷 France, 65.2%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BA043F-213F-650B-0AE4-52123BE08564}"/>
              </a:ext>
            </a:extLst>
          </p:cNvPr>
          <p:cNvSpPr txBox="1"/>
          <p:nvPr/>
        </p:nvSpPr>
        <p:spPr>
          <a:xfrm>
            <a:off x="10628099" y="293117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🇵🇱 Poland, 34.8%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34A60D-E064-1C99-3ABB-F1CBF0772F53}"/>
              </a:ext>
            </a:extLst>
          </p:cNvPr>
          <p:cNvSpPr txBox="1"/>
          <p:nvPr/>
        </p:nvSpPr>
        <p:spPr>
          <a:xfrm>
            <a:off x="10604180" y="3675322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🇲🇦 Morocco, 19.1%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229AB4-B02B-6E2E-9DC5-A34F705CC70D}"/>
              </a:ext>
            </a:extLst>
          </p:cNvPr>
          <p:cNvSpPr txBox="1"/>
          <p:nvPr/>
        </p:nvSpPr>
        <p:spPr>
          <a:xfrm>
            <a:off x="10609868" y="448554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🇪🇸 Spain, 80.9%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1280D9D-EFAA-26F2-237D-FDECF9363DA1}"/>
              </a:ext>
            </a:extLst>
          </p:cNvPr>
          <p:cNvSpPr txBox="1"/>
          <p:nvPr/>
        </p:nvSpPr>
        <p:spPr>
          <a:xfrm>
            <a:off x="10595052" y="50862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🇵🇹 Portugal, 53.3%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A26E89-9FB2-4488-96F5-80869BA45A0E}"/>
              </a:ext>
            </a:extLst>
          </p:cNvPr>
          <p:cNvSpPr txBox="1"/>
          <p:nvPr/>
        </p:nvSpPr>
        <p:spPr>
          <a:xfrm>
            <a:off x="10534793" y="5995163"/>
            <a:ext cx="177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🇨🇭 Switzerland, 46.7%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1DC1B92-B875-45AE-A3F6-0AE0EC971D11}"/>
              </a:ext>
            </a:extLst>
          </p:cNvPr>
          <p:cNvSpPr txBox="1"/>
          <p:nvPr/>
        </p:nvSpPr>
        <p:spPr>
          <a:xfrm>
            <a:off x="1649437" y="1141399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🇳🇱 Netherlands, 26.9%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E6C8A6-B608-480C-508C-E2E2914902FA}"/>
              </a:ext>
            </a:extLst>
          </p:cNvPr>
          <p:cNvSpPr txBox="1"/>
          <p:nvPr/>
        </p:nvSpPr>
        <p:spPr>
          <a:xfrm>
            <a:off x="1649437" y="2566518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🇦🇷 Argentina, 73.1%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19A4D8-44B4-BAFB-7AE7-580F9C2EF19E}"/>
              </a:ext>
            </a:extLst>
          </p:cNvPr>
          <p:cNvSpPr txBox="1"/>
          <p:nvPr/>
        </p:nvSpPr>
        <p:spPr>
          <a:xfrm>
            <a:off x="1587055" y="4087475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🇭🇷 </a:t>
            </a:r>
            <a:r>
              <a:rPr lang="en-GB" sz="1400"/>
              <a:t>Croatia, 12.5%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D94065-AB43-85DD-FE5A-BF03C529F8DC}"/>
              </a:ext>
            </a:extLst>
          </p:cNvPr>
          <p:cNvSpPr txBox="1"/>
          <p:nvPr/>
        </p:nvSpPr>
        <p:spPr>
          <a:xfrm>
            <a:off x="1641761" y="5551680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🇧🇷 Brazil, 87.5%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E864016-9313-9D21-3648-C82A0ECD4B63}"/>
              </a:ext>
            </a:extLst>
          </p:cNvPr>
          <p:cNvSpPr txBox="1"/>
          <p:nvPr/>
        </p:nvSpPr>
        <p:spPr>
          <a:xfrm>
            <a:off x="3169007" y="1825475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🇦🇷 Argentina, 42.4%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36FABC-59B9-28D6-E471-DFD6F428D08D}"/>
              </a:ext>
            </a:extLst>
          </p:cNvPr>
          <p:cNvSpPr txBox="1"/>
          <p:nvPr/>
        </p:nvSpPr>
        <p:spPr>
          <a:xfrm>
            <a:off x="3169517" y="482137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🇧🇷 Brazil, 57.6%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841FA9F-3C04-C781-0D84-FC77563CEC2A}"/>
              </a:ext>
            </a:extLst>
          </p:cNvPr>
          <p:cNvSpPr txBox="1"/>
          <p:nvPr/>
        </p:nvSpPr>
        <p:spPr>
          <a:xfrm>
            <a:off x="9488191" y="11205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England, 46.4%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E212395-9411-F0EA-27D0-538B51D24D06}"/>
              </a:ext>
            </a:extLst>
          </p:cNvPr>
          <p:cNvSpPr txBox="1"/>
          <p:nvPr/>
        </p:nvSpPr>
        <p:spPr>
          <a:xfrm>
            <a:off x="9287040" y="2621265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🇫🇷 France, 53.6%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2B29BE-3493-1495-C974-BE0E003DADA1}"/>
              </a:ext>
            </a:extLst>
          </p:cNvPr>
          <p:cNvSpPr txBox="1"/>
          <p:nvPr/>
        </p:nvSpPr>
        <p:spPr>
          <a:xfrm>
            <a:off x="9310252" y="4080592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🇪🇸 Spain, 54.3%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ACF6A5-EC56-220F-A411-56D70C63CF5A}"/>
              </a:ext>
            </a:extLst>
          </p:cNvPr>
          <p:cNvSpPr txBox="1"/>
          <p:nvPr/>
        </p:nvSpPr>
        <p:spPr>
          <a:xfrm>
            <a:off x="9302499" y="55447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🇵🇹 Portugal, 45.7%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B79CE61-E020-3670-16B5-2F7B5FC026BA}"/>
              </a:ext>
            </a:extLst>
          </p:cNvPr>
          <p:cNvSpPr txBox="1"/>
          <p:nvPr/>
        </p:nvSpPr>
        <p:spPr>
          <a:xfrm>
            <a:off x="7941143" y="182765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🇫🇷 France, 53.0%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54B0BBD-E96D-C166-33D9-379036C377FD}"/>
              </a:ext>
            </a:extLst>
          </p:cNvPr>
          <p:cNvSpPr txBox="1"/>
          <p:nvPr/>
        </p:nvSpPr>
        <p:spPr>
          <a:xfrm>
            <a:off x="8024338" y="480011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🇪🇸 Spain, 47.0%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459A48-DC2A-ED90-CCD1-6401D3DE1E39}"/>
              </a:ext>
            </a:extLst>
          </p:cNvPr>
          <p:cNvSpPr txBox="1"/>
          <p:nvPr/>
        </p:nvSpPr>
        <p:spPr>
          <a:xfrm>
            <a:off x="4194265" y="3333403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🇧🇷 Brazil, 75.3%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88ED17B-B978-9F9F-0D57-9FED39FDCA60}"/>
              </a:ext>
            </a:extLst>
          </p:cNvPr>
          <p:cNvSpPr txBox="1"/>
          <p:nvPr/>
        </p:nvSpPr>
        <p:spPr>
          <a:xfrm>
            <a:off x="6643115" y="334882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🇫🇷 France, 24.7%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3DA3AA1-7841-2914-16BA-23BEC2B04B79}"/>
              </a:ext>
            </a:extLst>
          </p:cNvPr>
          <p:cNvSpPr txBox="1"/>
          <p:nvPr/>
        </p:nvSpPr>
        <p:spPr>
          <a:xfrm>
            <a:off x="5449119" y="1731346"/>
            <a:ext cx="12885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/>
              <a:t>🇧🇷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4AC7B4A5-56FD-29C7-839A-AAD60C04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051" y="753688"/>
            <a:ext cx="276038" cy="18402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C3F78F71-465E-BCDB-281B-DD3F86DC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1" y="1200921"/>
            <a:ext cx="276038" cy="1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5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F46E2A-70BA-484E-AAC2-78BD1A8FDD3A}"/>
              </a:ext>
            </a:extLst>
          </p:cNvPr>
          <p:cNvCxnSpPr>
            <a:cxnSpLocks/>
          </p:cNvCxnSpPr>
          <p:nvPr/>
        </p:nvCxnSpPr>
        <p:spPr>
          <a:xfrm flipH="1">
            <a:off x="5452460" y="289648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EC3CCC3-5F22-4AB7-AE60-108D29F1620B}"/>
              </a:ext>
            </a:extLst>
          </p:cNvPr>
          <p:cNvCxnSpPr>
            <a:cxnSpLocks/>
          </p:cNvCxnSpPr>
          <p:nvPr/>
        </p:nvCxnSpPr>
        <p:spPr>
          <a:xfrm flipH="1">
            <a:off x="4166548" y="366195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6A3177A9-E3C0-4C20-92E3-7781CBCB5CA1}"/>
              </a:ext>
            </a:extLst>
          </p:cNvPr>
          <p:cNvCxnSpPr>
            <a:cxnSpLocks/>
          </p:cNvCxnSpPr>
          <p:nvPr/>
        </p:nvCxnSpPr>
        <p:spPr>
          <a:xfrm>
            <a:off x="298451" y="6267451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E84A84-CB60-4B59-ABC5-2F9466EF97CE}"/>
              </a:ext>
            </a:extLst>
          </p:cNvPr>
          <p:cNvCxnSpPr>
            <a:cxnSpLocks/>
          </p:cNvCxnSpPr>
          <p:nvPr/>
        </p:nvCxnSpPr>
        <p:spPr>
          <a:xfrm>
            <a:off x="298451" y="5469736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000E859-78E2-40F8-995C-E64984D371EB}"/>
              </a:ext>
            </a:extLst>
          </p:cNvPr>
          <p:cNvCxnSpPr>
            <a:cxnSpLocks/>
          </p:cNvCxnSpPr>
          <p:nvPr/>
        </p:nvCxnSpPr>
        <p:spPr>
          <a:xfrm>
            <a:off x="1587817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A5DA393B-D026-4E10-8229-75A5EFEA34C3}"/>
              </a:ext>
            </a:extLst>
          </p:cNvPr>
          <p:cNvCxnSpPr>
            <a:cxnSpLocks/>
          </p:cNvCxnSpPr>
          <p:nvPr/>
        </p:nvCxnSpPr>
        <p:spPr>
          <a:xfrm>
            <a:off x="298451" y="479635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6E40494-1A1F-469E-B9B7-162C0910BC12}"/>
              </a:ext>
            </a:extLst>
          </p:cNvPr>
          <p:cNvCxnSpPr>
            <a:cxnSpLocks/>
          </p:cNvCxnSpPr>
          <p:nvPr/>
        </p:nvCxnSpPr>
        <p:spPr>
          <a:xfrm>
            <a:off x="298451" y="399864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EF9C3B7B-DF7A-4BEC-AEBB-BA73F0D9271D}"/>
              </a:ext>
            </a:extLst>
          </p:cNvPr>
          <p:cNvCxnSpPr>
            <a:cxnSpLocks/>
          </p:cNvCxnSpPr>
          <p:nvPr/>
        </p:nvCxnSpPr>
        <p:spPr>
          <a:xfrm>
            <a:off x="1587817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85CA73D3-57B2-4A28-84CB-22E1283E649F}"/>
              </a:ext>
            </a:extLst>
          </p:cNvPr>
          <p:cNvCxnSpPr>
            <a:cxnSpLocks/>
          </p:cNvCxnSpPr>
          <p:nvPr/>
        </p:nvCxnSpPr>
        <p:spPr>
          <a:xfrm>
            <a:off x="298451" y="332526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619BBC9-8404-4A6B-BC6C-7A87C33FDD54}"/>
              </a:ext>
            </a:extLst>
          </p:cNvPr>
          <p:cNvCxnSpPr>
            <a:cxnSpLocks/>
          </p:cNvCxnSpPr>
          <p:nvPr/>
        </p:nvCxnSpPr>
        <p:spPr>
          <a:xfrm>
            <a:off x="298451" y="252755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01B4CC8-CB22-43CD-9791-FB50FED496CF}"/>
              </a:ext>
            </a:extLst>
          </p:cNvPr>
          <p:cNvCxnSpPr>
            <a:cxnSpLocks/>
          </p:cNvCxnSpPr>
          <p:nvPr/>
        </p:nvCxnSpPr>
        <p:spPr>
          <a:xfrm>
            <a:off x="1587817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DADD97-61C9-4BE9-92C4-C33770107E29}"/>
              </a:ext>
            </a:extLst>
          </p:cNvPr>
          <p:cNvCxnSpPr>
            <a:cxnSpLocks/>
          </p:cNvCxnSpPr>
          <p:nvPr/>
        </p:nvCxnSpPr>
        <p:spPr>
          <a:xfrm>
            <a:off x="298451" y="185417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4E811A6-BBAB-48A6-B547-062BCCA757F5}"/>
              </a:ext>
            </a:extLst>
          </p:cNvPr>
          <p:cNvCxnSpPr>
            <a:cxnSpLocks/>
          </p:cNvCxnSpPr>
          <p:nvPr/>
        </p:nvCxnSpPr>
        <p:spPr>
          <a:xfrm>
            <a:off x="298451" y="105646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62F150D-38C0-4DEA-96BF-EDE93171D86D}"/>
              </a:ext>
            </a:extLst>
          </p:cNvPr>
          <p:cNvCxnSpPr>
            <a:cxnSpLocks/>
          </p:cNvCxnSpPr>
          <p:nvPr/>
        </p:nvCxnSpPr>
        <p:spPr>
          <a:xfrm>
            <a:off x="1587817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AFD23D9-065A-4FB0-9A7B-17DA7258C4D7}"/>
              </a:ext>
            </a:extLst>
          </p:cNvPr>
          <p:cNvCxnSpPr>
            <a:cxnSpLocks/>
          </p:cNvCxnSpPr>
          <p:nvPr/>
        </p:nvCxnSpPr>
        <p:spPr>
          <a:xfrm>
            <a:off x="1591031" y="291338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7047A40-724A-4343-86DD-245C0D3E5982}"/>
              </a:ext>
            </a:extLst>
          </p:cNvPr>
          <p:cNvCxnSpPr>
            <a:cxnSpLocks/>
          </p:cNvCxnSpPr>
          <p:nvPr/>
        </p:nvCxnSpPr>
        <p:spPr>
          <a:xfrm>
            <a:off x="1591031" y="1449177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23F0F16-3584-4C32-BCAA-F91353F47BF2}"/>
              </a:ext>
            </a:extLst>
          </p:cNvPr>
          <p:cNvCxnSpPr>
            <a:cxnSpLocks/>
          </p:cNvCxnSpPr>
          <p:nvPr/>
        </p:nvCxnSpPr>
        <p:spPr>
          <a:xfrm>
            <a:off x="2877183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9B58AC4-2457-4722-AD36-EB462089C5CA}"/>
              </a:ext>
            </a:extLst>
          </p:cNvPr>
          <p:cNvCxnSpPr>
            <a:cxnSpLocks/>
          </p:cNvCxnSpPr>
          <p:nvPr/>
        </p:nvCxnSpPr>
        <p:spPr>
          <a:xfrm>
            <a:off x="1591031" y="5865149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830396B3-09A6-4EA8-A660-9452DFA27397}"/>
              </a:ext>
            </a:extLst>
          </p:cNvPr>
          <p:cNvCxnSpPr>
            <a:cxnSpLocks/>
          </p:cNvCxnSpPr>
          <p:nvPr/>
        </p:nvCxnSpPr>
        <p:spPr>
          <a:xfrm>
            <a:off x="1591031" y="440094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6F1DF7-62EA-4F55-8FB9-B7FBED2ED2BD}"/>
              </a:ext>
            </a:extLst>
          </p:cNvPr>
          <p:cNvCxnSpPr>
            <a:cxnSpLocks/>
          </p:cNvCxnSpPr>
          <p:nvPr/>
        </p:nvCxnSpPr>
        <p:spPr>
          <a:xfrm>
            <a:off x="2877183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619083C7-8E89-4782-B40C-569AA600B01D}"/>
              </a:ext>
            </a:extLst>
          </p:cNvPr>
          <p:cNvCxnSpPr>
            <a:cxnSpLocks/>
          </p:cNvCxnSpPr>
          <p:nvPr/>
        </p:nvCxnSpPr>
        <p:spPr>
          <a:xfrm>
            <a:off x="2877184" y="513304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B7A78D6-CE78-41C5-821B-92148A0EC87F}"/>
              </a:ext>
            </a:extLst>
          </p:cNvPr>
          <p:cNvCxnSpPr>
            <a:cxnSpLocks/>
          </p:cNvCxnSpPr>
          <p:nvPr/>
        </p:nvCxnSpPr>
        <p:spPr>
          <a:xfrm>
            <a:off x="2877184" y="2134844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A7010C5-6867-4859-B312-4832721134C7}"/>
              </a:ext>
            </a:extLst>
          </p:cNvPr>
          <p:cNvCxnSpPr>
            <a:cxnSpLocks/>
          </p:cNvCxnSpPr>
          <p:nvPr/>
        </p:nvCxnSpPr>
        <p:spPr>
          <a:xfrm>
            <a:off x="4166548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FEE4AA4-6C1C-4D72-9149-2F70B605CFF7}"/>
              </a:ext>
            </a:extLst>
          </p:cNvPr>
          <p:cNvSpPr txBox="1"/>
          <p:nvPr/>
        </p:nvSpPr>
        <p:spPr>
          <a:xfrm>
            <a:off x="5685692" y="3087950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WINNER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7BA086-3E72-4DCF-8E79-6CBE39D13DAD}"/>
              </a:ext>
            </a:extLst>
          </p:cNvPr>
          <p:cNvCxnSpPr>
            <a:cxnSpLocks/>
          </p:cNvCxnSpPr>
          <p:nvPr/>
        </p:nvCxnSpPr>
        <p:spPr>
          <a:xfrm>
            <a:off x="6736149" y="3661957"/>
            <a:ext cx="1289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299079-F864-4C04-8474-07B147349EB1}"/>
              </a:ext>
            </a:extLst>
          </p:cNvPr>
          <p:cNvCxnSpPr>
            <a:cxnSpLocks/>
          </p:cNvCxnSpPr>
          <p:nvPr/>
        </p:nvCxnSpPr>
        <p:spPr>
          <a:xfrm flipH="1">
            <a:off x="10604180" y="479635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5565FA9-3EE8-4C65-BC23-1014535895FE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C4F97D-1B47-4FEB-A2A4-EAD61360D878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AEA562-5CD0-4096-8074-CE520AD9332A}"/>
              </a:ext>
            </a:extLst>
          </p:cNvPr>
          <p:cNvCxnSpPr>
            <a:cxnSpLocks/>
          </p:cNvCxnSpPr>
          <p:nvPr/>
        </p:nvCxnSpPr>
        <p:spPr>
          <a:xfrm flipH="1">
            <a:off x="10604180" y="332526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576E566-7CEF-4AD1-8D92-7EE29A5817DD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B201D3-068B-4717-A86B-27E4E81D1160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E0A4D36-0718-49D3-9C88-6F27F6475228}"/>
              </a:ext>
            </a:extLst>
          </p:cNvPr>
          <p:cNvCxnSpPr>
            <a:cxnSpLocks/>
          </p:cNvCxnSpPr>
          <p:nvPr/>
        </p:nvCxnSpPr>
        <p:spPr>
          <a:xfrm flipH="1">
            <a:off x="10604180" y="185417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4B790D-4E6E-48CF-8E16-5D0D71AF583C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0B6A385-9A78-48F6-8C70-CBE4C5FD9CA0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2D9EFF-6F75-4C2C-8E98-6856AC2802C4}"/>
              </a:ext>
            </a:extLst>
          </p:cNvPr>
          <p:cNvCxnSpPr>
            <a:cxnSpLocks/>
          </p:cNvCxnSpPr>
          <p:nvPr/>
        </p:nvCxnSpPr>
        <p:spPr>
          <a:xfrm flipH="1">
            <a:off x="9314815" y="291338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402FBC-AA68-42A2-8201-C526FF655981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0D3A-77EC-4487-9F46-473E8B56A786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61764E1-0889-4DCB-A43B-A8770CA4C9AB}"/>
              </a:ext>
            </a:extLst>
          </p:cNvPr>
          <p:cNvCxnSpPr>
            <a:cxnSpLocks/>
          </p:cNvCxnSpPr>
          <p:nvPr/>
        </p:nvCxnSpPr>
        <p:spPr>
          <a:xfrm flipH="1">
            <a:off x="9314815" y="5865149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4589FF-9B17-473C-AC91-1A4E091DF5A4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8E1A498-9882-4F7A-B7D9-FD16AB68CDFE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FB363E9-6BD1-4CEE-8EDD-8680CC35183D}"/>
              </a:ext>
            </a:extLst>
          </p:cNvPr>
          <p:cNvCxnSpPr>
            <a:cxnSpLocks/>
          </p:cNvCxnSpPr>
          <p:nvPr/>
        </p:nvCxnSpPr>
        <p:spPr>
          <a:xfrm flipH="1">
            <a:off x="8025452" y="5133046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648B5D-7872-42FA-A0B3-A9D4C850E3C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DFD112-CDE4-46D9-BA9F-03714F71E10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8F4D1F-4A9A-417A-AF9B-5625818D7326}"/>
              </a:ext>
            </a:extLst>
          </p:cNvPr>
          <p:cNvCxnSpPr>
            <a:cxnSpLocks/>
          </p:cNvCxnSpPr>
          <p:nvPr/>
        </p:nvCxnSpPr>
        <p:spPr>
          <a:xfrm flipH="1">
            <a:off x="10599359" y="6267451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2C401F-CB28-47E0-A1E8-1EEC9C66B3C2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3FDF10-02A6-4A1F-9BF1-BC286BF7ED47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6F8301-E6B1-4E93-8E00-91AEE01A478A}"/>
              </a:ext>
            </a:extLst>
          </p:cNvPr>
          <p:cNvSpPr txBox="1"/>
          <p:nvPr/>
        </p:nvSpPr>
        <p:spPr>
          <a:xfrm>
            <a:off x="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95467C-4AE7-419D-A9ED-408002C5A434}"/>
              </a:ext>
            </a:extLst>
          </p:cNvPr>
          <p:cNvSpPr txBox="1"/>
          <p:nvPr/>
        </p:nvSpPr>
        <p:spPr>
          <a:xfrm>
            <a:off x="0" y="23736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8C9447-96B4-42E3-8C14-67EE992B6E84}"/>
              </a:ext>
            </a:extLst>
          </p:cNvPr>
          <p:cNvSpPr txBox="1"/>
          <p:nvPr/>
        </p:nvSpPr>
        <p:spPr>
          <a:xfrm>
            <a:off x="0" y="1700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F71A70-B022-4B49-9C82-1917E8341C7E}"/>
              </a:ext>
            </a:extLst>
          </p:cNvPr>
          <p:cNvSpPr txBox="1"/>
          <p:nvPr/>
        </p:nvSpPr>
        <p:spPr>
          <a:xfrm>
            <a:off x="1185664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73CB2-59F5-4D95-9DE0-8F786F10D138}"/>
              </a:ext>
            </a:extLst>
          </p:cNvPr>
          <p:cNvSpPr txBox="1"/>
          <p:nvPr/>
        </p:nvSpPr>
        <p:spPr>
          <a:xfrm>
            <a:off x="11856640" y="16982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EC8CCF-F6B1-43D2-A2EE-614F77899ED8}"/>
              </a:ext>
            </a:extLst>
          </p:cNvPr>
          <p:cNvSpPr txBox="1"/>
          <p:nvPr/>
        </p:nvSpPr>
        <p:spPr>
          <a:xfrm>
            <a:off x="0" y="31713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4D30C7-09CC-4C0F-91E5-27D5F82D5800}"/>
              </a:ext>
            </a:extLst>
          </p:cNvPr>
          <p:cNvSpPr txBox="1"/>
          <p:nvPr/>
        </p:nvSpPr>
        <p:spPr>
          <a:xfrm>
            <a:off x="11856640" y="2373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BAAE55-EC59-42B1-8E9B-D673ED33FFEE}"/>
              </a:ext>
            </a:extLst>
          </p:cNvPr>
          <p:cNvSpPr txBox="1"/>
          <p:nvPr/>
        </p:nvSpPr>
        <p:spPr>
          <a:xfrm>
            <a:off x="11856640" y="31741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14733A-FB29-432C-96D8-0728A9B99248}"/>
              </a:ext>
            </a:extLst>
          </p:cNvPr>
          <p:cNvSpPr txBox="1"/>
          <p:nvPr/>
        </p:nvSpPr>
        <p:spPr>
          <a:xfrm>
            <a:off x="0" y="38447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C060F6-AB36-461C-92AA-CD6FD9B861F2}"/>
              </a:ext>
            </a:extLst>
          </p:cNvPr>
          <p:cNvSpPr txBox="1"/>
          <p:nvPr/>
        </p:nvSpPr>
        <p:spPr>
          <a:xfrm>
            <a:off x="0" y="4642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18B598-5AC4-4F33-9AC7-4D67A9C9DC22}"/>
              </a:ext>
            </a:extLst>
          </p:cNvPr>
          <p:cNvSpPr txBox="1"/>
          <p:nvPr/>
        </p:nvSpPr>
        <p:spPr>
          <a:xfrm>
            <a:off x="11856640" y="38447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076AD9-FE14-4EAC-81C5-12C267668D87}"/>
              </a:ext>
            </a:extLst>
          </p:cNvPr>
          <p:cNvSpPr txBox="1"/>
          <p:nvPr/>
        </p:nvSpPr>
        <p:spPr>
          <a:xfrm>
            <a:off x="11856640" y="46424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B8C05A-8197-40A8-841A-00C57D3CCFC9}"/>
              </a:ext>
            </a:extLst>
          </p:cNvPr>
          <p:cNvSpPr txBox="1"/>
          <p:nvPr/>
        </p:nvSpPr>
        <p:spPr>
          <a:xfrm>
            <a:off x="0" y="53158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DB0492-2CFC-4A9D-BD34-50D0FC58E153}"/>
              </a:ext>
            </a:extLst>
          </p:cNvPr>
          <p:cNvSpPr txBox="1"/>
          <p:nvPr/>
        </p:nvSpPr>
        <p:spPr>
          <a:xfrm>
            <a:off x="0" y="61135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111A02-D270-47CD-A548-18D15F57D12F}"/>
              </a:ext>
            </a:extLst>
          </p:cNvPr>
          <p:cNvSpPr txBox="1"/>
          <p:nvPr/>
        </p:nvSpPr>
        <p:spPr>
          <a:xfrm>
            <a:off x="11856640" y="53158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9FD033-C8CD-404D-99B0-79B9CC0885B0}"/>
              </a:ext>
            </a:extLst>
          </p:cNvPr>
          <p:cNvSpPr txBox="1"/>
          <p:nvPr/>
        </p:nvSpPr>
        <p:spPr>
          <a:xfrm>
            <a:off x="11856640" y="61135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C26A-50FA-44CA-9C09-121A3B1F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World Cup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69DEBB-62C2-3361-FF45-0A465A96C067}"/>
              </a:ext>
            </a:extLst>
          </p:cNvPr>
          <p:cNvSpPr txBox="1"/>
          <p:nvPr/>
        </p:nvSpPr>
        <p:spPr>
          <a:xfrm>
            <a:off x="275760" y="706293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🇳🇱 Netherlands, 78.6%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BBCAC7-3D93-88FD-D2CF-CE2D826CF94B}"/>
              </a:ext>
            </a:extLst>
          </p:cNvPr>
          <p:cNvSpPr txBox="1"/>
          <p:nvPr/>
        </p:nvSpPr>
        <p:spPr>
          <a:xfrm>
            <a:off x="241700" y="14458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🇺🇸 USA, 21.4%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3EE945-A2D7-4584-5F76-60EC846A65AF}"/>
              </a:ext>
            </a:extLst>
          </p:cNvPr>
          <p:cNvSpPr txBox="1"/>
          <p:nvPr/>
        </p:nvSpPr>
        <p:spPr>
          <a:xfrm>
            <a:off x="248927" y="2205736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🇦🇷 Argentina, 95.6%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390EEE-9AD1-EEDE-6B24-E8FF619C7EBF}"/>
              </a:ext>
            </a:extLst>
          </p:cNvPr>
          <p:cNvSpPr txBox="1"/>
          <p:nvPr/>
        </p:nvSpPr>
        <p:spPr>
          <a:xfrm>
            <a:off x="127481" y="3021904"/>
            <a:ext cx="203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🇦🇺 Australia, 4.4%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199C21-1262-222A-8CD3-8291271725B2}"/>
              </a:ext>
            </a:extLst>
          </p:cNvPr>
          <p:cNvSpPr txBox="1"/>
          <p:nvPr/>
        </p:nvSpPr>
        <p:spPr>
          <a:xfrm>
            <a:off x="158094" y="3661601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🇯🇵 Japan, 27.6%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81A77A-4805-FDC0-ACB2-95DF782E5334}"/>
              </a:ext>
            </a:extLst>
          </p:cNvPr>
          <p:cNvSpPr txBox="1"/>
          <p:nvPr/>
        </p:nvSpPr>
        <p:spPr>
          <a:xfrm>
            <a:off x="246814" y="4470131"/>
            <a:ext cx="184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🇭🇷 </a:t>
            </a:r>
            <a:r>
              <a:rPr lang="en-GB" sz="1400" b="1"/>
              <a:t>Croatia, 72.4%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0523FA-3F96-B775-DF3E-08D0A0A64629}"/>
              </a:ext>
            </a:extLst>
          </p:cNvPr>
          <p:cNvSpPr txBox="1"/>
          <p:nvPr/>
        </p:nvSpPr>
        <p:spPr>
          <a:xfrm>
            <a:off x="173344" y="509157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🇧🇷 Brazil, 95.3%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E4AC0A-2E8C-519C-97D2-9038D975BBF2}"/>
              </a:ext>
            </a:extLst>
          </p:cNvPr>
          <p:cNvSpPr txBox="1"/>
          <p:nvPr/>
        </p:nvSpPr>
        <p:spPr>
          <a:xfrm>
            <a:off x="173344" y="5915889"/>
            <a:ext cx="199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🇰🇷 South Korea, 4.6%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A1F061-54A7-B71E-91E5-0F57D084A40F}"/>
              </a:ext>
            </a:extLst>
          </p:cNvPr>
          <p:cNvSpPr txBox="1"/>
          <p:nvPr/>
        </p:nvSpPr>
        <p:spPr>
          <a:xfrm>
            <a:off x="10789173" y="68807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England, 83.6%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496835-F290-FB0C-0DEF-4D585A7BB9E0}"/>
              </a:ext>
            </a:extLst>
          </p:cNvPr>
          <p:cNvSpPr txBox="1"/>
          <p:nvPr/>
        </p:nvSpPr>
        <p:spPr>
          <a:xfrm>
            <a:off x="10599359" y="147563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🇪🇨 Senegal, 16.4%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DC0929-2E71-B257-12A9-1D2C11C23977}"/>
              </a:ext>
            </a:extLst>
          </p:cNvPr>
          <p:cNvSpPr txBox="1"/>
          <p:nvPr/>
        </p:nvSpPr>
        <p:spPr>
          <a:xfrm>
            <a:off x="10595053" y="214219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🇫🇷 France, 65.2%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BA043F-213F-650B-0AE4-52123BE08564}"/>
              </a:ext>
            </a:extLst>
          </p:cNvPr>
          <p:cNvSpPr txBox="1"/>
          <p:nvPr/>
        </p:nvSpPr>
        <p:spPr>
          <a:xfrm>
            <a:off x="10628099" y="293117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🇵🇱 Poland, 34.8%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34A60D-E064-1C99-3ABB-F1CBF0772F53}"/>
              </a:ext>
            </a:extLst>
          </p:cNvPr>
          <p:cNvSpPr txBox="1"/>
          <p:nvPr/>
        </p:nvSpPr>
        <p:spPr>
          <a:xfrm>
            <a:off x="10604180" y="3675322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🇲🇦 Morocco, 19.1%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229AB4-B02B-6E2E-9DC5-A34F705CC70D}"/>
              </a:ext>
            </a:extLst>
          </p:cNvPr>
          <p:cNvSpPr txBox="1"/>
          <p:nvPr/>
        </p:nvSpPr>
        <p:spPr>
          <a:xfrm>
            <a:off x="10609868" y="448554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🇪🇸 Spain, 80.9%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1280D9D-EFAA-26F2-237D-FDECF9363DA1}"/>
              </a:ext>
            </a:extLst>
          </p:cNvPr>
          <p:cNvSpPr txBox="1"/>
          <p:nvPr/>
        </p:nvSpPr>
        <p:spPr>
          <a:xfrm>
            <a:off x="10595052" y="50862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🇵🇹 Portugal, 53.3%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A26E89-9FB2-4488-96F5-80869BA45A0E}"/>
              </a:ext>
            </a:extLst>
          </p:cNvPr>
          <p:cNvSpPr txBox="1"/>
          <p:nvPr/>
        </p:nvSpPr>
        <p:spPr>
          <a:xfrm>
            <a:off x="10534793" y="5995163"/>
            <a:ext cx="177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🇨🇭 Switzerland, 46.7%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1DC1B92-B875-45AE-A3F6-0AE0EC971D11}"/>
              </a:ext>
            </a:extLst>
          </p:cNvPr>
          <p:cNvSpPr txBox="1"/>
          <p:nvPr/>
        </p:nvSpPr>
        <p:spPr>
          <a:xfrm>
            <a:off x="1649437" y="1141399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🇳🇱 Netherlands, 26.9%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E6C8A6-B608-480C-508C-E2E2914902FA}"/>
              </a:ext>
            </a:extLst>
          </p:cNvPr>
          <p:cNvSpPr txBox="1"/>
          <p:nvPr/>
        </p:nvSpPr>
        <p:spPr>
          <a:xfrm>
            <a:off x="1649437" y="2566518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🇦🇷 Argentina, 73.1%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19A4D8-44B4-BAFB-7AE7-580F9C2EF19E}"/>
              </a:ext>
            </a:extLst>
          </p:cNvPr>
          <p:cNvSpPr txBox="1"/>
          <p:nvPr/>
        </p:nvSpPr>
        <p:spPr>
          <a:xfrm>
            <a:off x="1587055" y="4087475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🇭🇷 Croatia, 12.5%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D94065-AB43-85DD-FE5A-BF03C529F8DC}"/>
              </a:ext>
            </a:extLst>
          </p:cNvPr>
          <p:cNvSpPr txBox="1"/>
          <p:nvPr/>
        </p:nvSpPr>
        <p:spPr>
          <a:xfrm>
            <a:off x="1641761" y="5551680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🇧🇷 Brazil, 87.5%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E864016-9313-9D21-3648-C82A0ECD4B63}"/>
              </a:ext>
            </a:extLst>
          </p:cNvPr>
          <p:cNvSpPr txBox="1"/>
          <p:nvPr/>
        </p:nvSpPr>
        <p:spPr>
          <a:xfrm>
            <a:off x="2907295" y="1816678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🇦🇷 Argentina, 83.7%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36FABC-59B9-28D6-E471-DFD6F428D08D}"/>
              </a:ext>
            </a:extLst>
          </p:cNvPr>
          <p:cNvSpPr txBox="1"/>
          <p:nvPr/>
        </p:nvSpPr>
        <p:spPr>
          <a:xfrm>
            <a:off x="2877177" y="4831750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🇭🇷 </a:t>
            </a:r>
            <a:r>
              <a:rPr lang="en-GB" sz="1400" dirty="0"/>
              <a:t>Croatia, 16.3%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841FA9F-3C04-C781-0D84-FC77563CEC2A}"/>
              </a:ext>
            </a:extLst>
          </p:cNvPr>
          <p:cNvSpPr txBox="1"/>
          <p:nvPr/>
        </p:nvSpPr>
        <p:spPr>
          <a:xfrm>
            <a:off x="9488191" y="11205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England, 46.4%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E212395-9411-F0EA-27D0-538B51D24D06}"/>
              </a:ext>
            </a:extLst>
          </p:cNvPr>
          <p:cNvSpPr txBox="1"/>
          <p:nvPr/>
        </p:nvSpPr>
        <p:spPr>
          <a:xfrm>
            <a:off x="9287040" y="2621265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🇫🇷 France, 53.6%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2B29BE-3493-1495-C974-BE0E003DADA1}"/>
              </a:ext>
            </a:extLst>
          </p:cNvPr>
          <p:cNvSpPr txBox="1"/>
          <p:nvPr/>
        </p:nvSpPr>
        <p:spPr>
          <a:xfrm>
            <a:off x="9128870" y="408059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🇲🇦 </a:t>
            </a:r>
            <a:r>
              <a:rPr lang="en-GB" sz="1400" dirty="0"/>
              <a:t>Morocco, 21.9%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ACF6A5-EC56-220F-A411-56D70C63CF5A}"/>
              </a:ext>
            </a:extLst>
          </p:cNvPr>
          <p:cNvSpPr txBox="1"/>
          <p:nvPr/>
        </p:nvSpPr>
        <p:spPr>
          <a:xfrm>
            <a:off x="9302499" y="55447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🇵🇹 Portugal, 78.1%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B79CE61-E020-3670-16B5-2F7B5FC026BA}"/>
              </a:ext>
            </a:extLst>
          </p:cNvPr>
          <p:cNvSpPr txBox="1"/>
          <p:nvPr/>
        </p:nvSpPr>
        <p:spPr>
          <a:xfrm>
            <a:off x="7941143" y="182765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🇫🇷 France, 57.2%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54B0BBD-E96D-C166-33D9-379036C377FD}"/>
              </a:ext>
            </a:extLst>
          </p:cNvPr>
          <p:cNvSpPr txBox="1"/>
          <p:nvPr/>
        </p:nvSpPr>
        <p:spPr>
          <a:xfrm>
            <a:off x="7931136" y="482052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🇵🇹 Portugal, 42.8%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459A48-DC2A-ED90-CCD1-6401D3DE1E39}"/>
              </a:ext>
            </a:extLst>
          </p:cNvPr>
          <p:cNvSpPr txBox="1"/>
          <p:nvPr/>
        </p:nvSpPr>
        <p:spPr>
          <a:xfrm>
            <a:off x="4194265" y="3333403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🇦🇷 Argentina, 69.2%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88ED17B-B978-9F9F-0D57-9FED39FDCA60}"/>
              </a:ext>
            </a:extLst>
          </p:cNvPr>
          <p:cNvSpPr txBox="1"/>
          <p:nvPr/>
        </p:nvSpPr>
        <p:spPr>
          <a:xfrm>
            <a:off x="6643115" y="334882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🇫🇷 France, 30.8%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3DA3AA1-7841-2914-16BA-23BEC2B04B79}"/>
              </a:ext>
            </a:extLst>
          </p:cNvPr>
          <p:cNvSpPr txBox="1"/>
          <p:nvPr/>
        </p:nvSpPr>
        <p:spPr>
          <a:xfrm>
            <a:off x="5449119" y="1731346"/>
            <a:ext cx="12885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/>
              <a:t>🇦🇷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4AC7B4A5-56FD-29C7-839A-AAD60C04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051" y="753688"/>
            <a:ext cx="276038" cy="18402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C3F78F71-465E-BCDB-281B-DD3F86DC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1" y="1200921"/>
            <a:ext cx="276038" cy="1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F46E2A-70BA-484E-AAC2-78BD1A8FDD3A}"/>
              </a:ext>
            </a:extLst>
          </p:cNvPr>
          <p:cNvCxnSpPr>
            <a:cxnSpLocks/>
          </p:cNvCxnSpPr>
          <p:nvPr/>
        </p:nvCxnSpPr>
        <p:spPr>
          <a:xfrm flipH="1">
            <a:off x="5452460" y="289648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EC3CCC3-5F22-4AB7-AE60-108D29F1620B}"/>
              </a:ext>
            </a:extLst>
          </p:cNvPr>
          <p:cNvCxnSpPr>
            <a:cxnSpLocks/>
          </p:cNvCxnSpPr>
          <p:nvPr/>
        </p:nvCxnSpPr>
        <p:spPr>
          <a:xfrm flipH="1">
            <a:off x="4166548" y="366195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6A3177A9-E3C0-4C20-92E3-7781CBCB5CA1}"/>
              </a:ext>
            </a:extLst>
          </p:cNvPr>
          <p:cNvCxnSpPr>
            <a:cxnSpLocks/>
          </p:cNvCxnSpPr>
          <p:nvPr/>
        </p:nvCxnSpPr>
        <p:spPr>
          <a:xfrm>
            <a:off x="298451" y="6267451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E84A84-CB60-4B59-ABC5-2F9466EF97CE}"/>
              </a:ext>
            </a:extLst>
          </p:cNvPr>
          <p:cNvCxnSpPr>
            <a:cxnSpLocks/>
          </p:cNvCxnSpPr>
          <p:nvPr/>
        </p:nvCxnSpPr>
        <p:spPr>
          <a:xfrm>
            <a:off x="298451" y="5469736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000E859-78E2-40F8-995C-E64984D371EB}"/>
              </a:ext>
            </a:extLst>
          </p:cNvPr>
          <p:cNvCxnSpPr>
            <a:cxnSpLocks/>
          </p:cNvCxnSpPr>
          <p:nvPr/>
        </p:nvCxnSpPr>
        <p:spPr>
          <a:xfrm>
            <a:off x="1587817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A5DA393B-D026-4E10-8229-75A5EFEA34C3}"/>
              </a:ext>
            </a:extLst>
          </p:cNvPr>
          <p:cNvCxnSpPr>
            <a:cxnSpLocks/>
          </p:cNvCxnSpPr>
          <p:nvPr/>
        </p:nvCxnSpPr>
        <p:spPr>
          <a:xfrm>
            <a:off x="298451" y="479635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6E40494-1A1F-469E-B9B7-162C0910BC12}"/>
              </a:ext>
            </a:extLst>
          </p:cNvPr>
          <p:cNvCxnSpPr>
            <a:cxnSpLocks/>
          </p:cNvCxnSpPr>
          <p:nvPr/>
        </p:nvCxnSpPr>
        <p:spPr>
          <a:xfrm>
            <a:off x="298451" y="399864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EF9C3B7B-DF7A-4BEC-AEBB-BA73F0D9271D}"/>
              </a:ext>
            </a:extLst>
          </p:cNvPr>
          <p:cNvCxnSpPr>
            <a:cxnSpLocks/>
          </p:cNvCxnSpPr>
          <p:nvPr/>
        </p:nvCxnSpPr>
        <p:spPr>
          <a:xfrm>
            <a:off x="1587817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85CA73D3-57B2-4A28-84CB-22E1283E649F}"/>
              </a:ext>
            </a:extLst>
          </p:cNvPr>
          <p:cNvCxnSpPr>
            <a:cxnSpLocks/>
          </p:cNvCxnSpPr>
          <p:nvPr/>
        </p:nvCxnSpPr>
        <p:spPr>
          <a:xfrm>
            <a:off x="298451" y="332526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619BBC9-8404-4A6B-BC6C-7A87C33FDD54}"/>
              </a:ext>
            </a:extLst>
          </p:cNvPr>
          <p:cNvCxnSpPr>
            <a:cxnSpLocks/>
          </p:cNvCxnSpPr>
          <p:nvPr/>
        </p:nvCxnSpPr>
        <p:spPr>
          <a:xfrm>
            <a:off x="298451" y="252755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01B4CC8-CB22-43CD-9791-FB50FED496CF}"/>
              </a:ext>
            </a:extLst>
          </p:cNvPr>
          <p:cNvCxnSpPr>
            <a:cxnSpLocks/>
          </p:cNvCxnSpPr>
          <p:nvPr/>
        </p:nvCxnSpPr>
        <p:spPr>
          <a:xfrm>
            <a:off x="1587817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DADD97-61C9-4BE9-92C4-C33770107E29}"/>
              </a:ext>
            </a:extLst>
          </p:cNvPr>
          <p:cNvCxnSpPr>
            <a:cxnSpLocks/>
          </p:cNvCxnSpPr>
          <p:nvPr/>
        </p:nvCxnSpPr>
        <p:spPr>
          <a:xfrm>
            <a:off x="298451" y="185417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4E811A6-BBAB-48A6-B547-062BCCA757F5}"/>
              </a:ext>
            </a:extLst>
          </p:cNvPr>
          <p:cNvCxnSpPr>
            <a:cxnSpLocks/>
          </p:cNvCxnSpPr>
          <p:nvPr/>
        </p:nvCxnSpPr>
        <p:spPr>
          <a:xfrm>
            <a:off x="298451" y="105646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62F150D-38C0-4DEA-96BF-EDE93171D86D}"/>
              </a:ext>
            </a:extLst>
          </p:cNvPr>
          <p:cNvCxnSpPr>
            <a:cxnSpLocks/>
          </p:cNvCxnSpPr>
          <p:nvPr/>
        </p:nvCxnSpPr>
        <p:spPr>
          <a:xfrm>
            <a:off x="1587817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AFD23D9-065A-4FB0-9A7B-17DA7258C4D7}"/>
              </a:ext>
            </a:extLst>
          </p:cNvPr>
          <p:cNvCxnSpPr>
            <a:cxnSpLocks/>
          </p:cNvCxnSpPr>
          <p:nvPr/>
        </p:nvCxnSpPr>
        <p:spPr>
          <a:xfrm>
            <a:off x="1591031" y="291338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7047A40-724A-4343-86DD-245C0D3E5982}"/>
              </a:ext>
            </a:extLst>
          </p:cNvPr>
          <p:cNvCxnSpPr>
            <a:cxnSpLocks/>
          </p:cNvCxnSpPr>
          <p:nvPr/>
        </p:nvCxnSpPr>
        <p:spPr>
          <a:xfrm>
            <a:off x="1591031" y="1449177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23F0F16-3584-4C32-BCAA-F91353F47BF2}"/>
              </a:ext>
            </a:extLst>
          </p:cNvPr>
          <p:cNvCxnSpPr>
            <a:cxnSpLocks/>
          </p:cNvCxnSpPr>
          <p:nvPr/>
        </p:nvCxnSpPr>
        <p:spPr>
          <a:xfrm>
            <a:off x="2877183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9B58AC4-2457-4722-AD36-EB462089C5CA}"/>
              </a:ext>
            </a:extLst>
          </p:cNvPr>
          <p:cNvCxnSpPr>
            <a:cxnSpLocks/>
          </p:cNvCxnSpPr>
          <p:nvPr/>
        </p:nvCxnSpPr>
        <p:spPr>
          <a:xfrm>
            <a:off x="1591031" y="5865149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830396B3-09A6-4EA8-A660-9452DFA27397}"/>
              </a:ext>
            </a:extLst>
          </p:cNvPr>
          <p:cNvCxnSpPr>
            <a:cxnSpLocks/>
          </p:cNvCxnSpPr>
          <p:nvPr/>
        </p:nvCxnSpPr>
        <p:spPr>
          <a:xfrm>
            <a:off x="1591031" y="440094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6F1DF7-62EA-4F55-8FB9-B7FBED2ED2BD}"/>
              </a:ext>
            </a:extLst>
          </p:cNvPr>
          <p:cNvCxnSpPr>
            <a:cxnSpLocks/>
          </p:cNvCxnSpPr>
          <p:nvPr/>
        </p:nvCxnSpPr>
        <p:spPr>
          <a:xfrm>
            <a:off x="2877183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619083C7-8E89-4782-B40C-569AA600B01D}"/>
              </a:ext>
            </a:extLst>
          </p:cNvPr>
          <p:cNvCxnSpPr>
            <a:cxnSpLocks/>
          </p:cNvCxnSpPr>
          <p:nvPr/>
        </p:nvCxnSpPr>
        <p:spPr>
          <a:xfrm>
            <a:off x="2877184" y="513304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B7A78D6-CE78-41C5-821B-92148A0EC87F}"/>
              </a:ext>
            </a:extLst>
          </p:cNvPr>
          <p:cNvCxnSpPr>
            <a:cxnSpLocks/>
          </p:cNvCxnSpPr>
          <p:nvPr/>
        </p:nvCxnSpPr>
        <p:spPr>
          <a:xfrm>
            <a:off x="2877184" y="2134844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A7010C5-6867-4859-B312-4832721134C7}"/>
              </a:ext>
            </a:extLst>
          </p:cNvPr>
          <p:cNvCxnSpPr>
            <a:cxnSpLocks/>
          </p:cNvCxnSpPr>
          <p:nvPr/>
        </p:nvCxnSpPr>
        <p:spPr>
          <a:xfrm>
            <a:off x="4166548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FEE4AA4-6C1C-4D72-9149-2F70B605CFF7}"/>
              </a:ext>
            </a:extLst>
          </p:cNvPr>
          <p:cNvSpPr txBox="1"/>
          <p:nvPr/>
        </p:nvSpPr>
        <p:spPr>
          <a:xfrm>
            <a:off x="5685692" y="3087950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WINNER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7BA086-3E72-4DCF-8E79-6CBE39D13DAD}"/>
              </a:ext>
            </a:extLst>
          </p:cNvPr>
          <p:cNvCxnSpPr>
            <a:cxnSpLocks/>
          </p:cNvCxnSpPr>
          <p:nvPr/>
        </p:nvCxnSpPr>
        <p:spPr>
          <a:xfrm>
            <a:off x="6736149" y="3661957"/>
            <a:ext cx="1289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299079-F864-4C04-8474-07B147349EB1}"/>
              </a:ext>
            </a:extLst>
          </p:cNvPr>
          <p:cNvCxnSpPr>
            <a:cxnSpLocks/>
          </p:cNvCxnSpPr>
          <p:nvPr/>
        </p:nvCxnSpPr>
        <p:spPr>
          <a:xfrm flipH="1">
            <a:off x="10604180" y="479635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5565FA9-3EE8-4C65-BC23-1014535895FE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C4F97D-1B47-4FEB-A2A4-EAD61360D878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AEA562-5CD0-4096-8074-CE520AD9332A}"/>
              </a:ext>
            </a:extLst>
          </p:cNvPr>
          <p:cNvCxnSpPr>
            <a:cxnSpLocks/>
          </p:cNvCxnSpPr>
          <p:nvPr/>
        </p:nvCxnSpPr>
        <p:spPr>
          <a:xfrm flipH="1">
            <a:off x="10604180" y="332526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576E566-7CEF-4AD1-8D92-7EE29A5817DD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B201D3-068B-4717-A86B-27E4E81D1160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E0A4D36-0718-49D3-9C88-6F27F6475228}"/>
              </a:ext>
            </a:extLst>
          </p:cNvPr>
          <p:cNvCxnSpPr>
            <a:cxnSpLocks/>
          </p:cNvCxnSpPr>
          <p:nvPr/>
        </p:nvCxnSpPr>
        <p:spPr>
          <a:xfrm flipH="1">
            <a:off x="10604180" y="185417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4B790D-4E6E-48CF-8E16-5D0D71AF583C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0B6A385-9A78-48F6-8C70-CBE4C5FD9CA0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2D9EFF-6F75-4C2C-8E98-6856AC2802C4}"/>
              </a:ext>
            </a:extLst>
          </p:cNvPr>
          <p:cNvCxnSpPr>
            <a:cxnSpLocks/>
          </p:cNvCxnSpPr>
          <p:nvPr/>
        </p:nvCxnSpPr>
        <p:spPr>
          <a:xfrm flipH="1">
            <a:off x="9314815" y="291338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402FBC-AA68-42A2-8201-C526FF655981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0D3A-77EC-4487-9F46-473E8B56A786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61764E1-0889-4DCB-A43B-A8770CA4C9AB}"/>
              </a:ext>
            </a:extLst>
          </p:cNvPr>
          <p:cNvCxnSpPr>
            <a:cxnSpLocks/>
          </p:cNvCxnSpPr>
          <p:nvPr/>
        </p:nvCxnSpPr>
        <p:spPr>
          <a:xfrm flipH="1">
            <a:off x="9314815" y="5865149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4589FF-9B17-473C-AC91-1A4E091DF5A4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8E1A498-9882-4F7A-B7D9-FD16AB68CDFE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FB363E9-6BD1-4CEE-8EDD-8680CC35183D}"/>
              </a:ext>
            </a:extLst>
          </p:cNvPr>
          <p:cNvCxnSpPr>
            <a:cxnSpLocks/>
          </p:cNvCxnSpPr>
          <p:nvPr/>
        </p:nvCxnSpPr>
        <p:spPr>
          <a:xfrm flipH="1">
            <a:off x="8025452" y="5133046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648B5D-7872-42FA-A0B3-A9D4C850E3C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DFD112-CDE4-46D9-BA9F-03714F71E10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8F4D1F-4A9A-417A-AF9B-5625818D7326}"/>
              </a:ext>
            </a:extLst>
          </p:cNvPr>
          <p:cNvCxnSpPr>
            <a:cxnSpLocks/>
          </p:cNvCxnSpPr>
          <p:nvPr/>
        </p:nvCxnSpPr>
        <p:spPr>
          <a:xfrm flipH="1">
            <a:off x="10599359" y="6267451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2C401F-CB28-47E0-A1E8-1EEC9C66B3C2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3FDF10-02A6-4A1F-9BF1-BC286BF7ED47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6F8301-E6B1-4E93-8E00-91AEE01A478A}"/>
              </a:ext>
            </a:extLst>
          </p:cNvPr>
          <p:cNvSpPr txBox="1"/>
          <p:nvPr/>
        </p:nvSpPr>
        <p:spPr>
          <a:xfrm>
            <a:off x="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95467C-4AE7-419D-A9ED-408002C5A434}"/>
              </a:ext>
            </a:extLst>
          </p:cNvPr>
          <p:cNvSpPr txBox="1"/>
          <p:nvPr/>
        </p:nvSpPr>
        <p:spPr>
          <a:xfrm>
            <a:off x="0" y="23736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8C9447-96B4-42E3-8C14-67EE992B6E84}"/>
              </a:ext>
            </a:extLst>
          </p:cNvPr>
          <p:cNvSpPr txBox="1"/>
          <p:nvPr/>
        </p:nvSpPr>
        <p:spPr>
          <a:xfrm>
            <a:off x="0" y="1700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F71A70-B022-4B49-9C82-1917E8341C7E}"/>
              </a:ext>
            </a:extLst>
          </p:cNvPr>
          <p:cNvSpPr txBox="1"/>
          <p:nvPr/>
        </p:nvSpPr>
        <p:spPr>
          <a:xfrm>
            <a:off x="1185664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73CB2-59F5-4D95-9DE0-8F786F10D138}"/>
              </a:ext>
            </a:extLst>
          </p:cNvPr>
          <p:cNvSpPr txBox="1"/>
          <p:nvPr/>
        </p:nvSpPr>
        <p:spPr>
          <a:xfrm>
            <a:off x="11856640" y="16982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EC8CCF-F6B1-43D2-A2EE-614F77899ED8}"/>
              </a:ext>
            </a:extLst>
          </p:cNvPr>
          <p:cNvSpPr txBox="1"/>
          <p:nvPr/>
        </p:nvSpPr>
        <p:spPr>
          <a:xfrm>
            <a:off x="0" y="31713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4D30C7-09CC-4C0F-91E5-27D5F82D5800}"/>
              </a:ext>
            </a:extLst>
          </p:cNvPr>
          <p:cNvSpPr txBox="1"/>
          <p:nvPr/>
        </p:nvSpPr>
        <p:spPr>
          <a:xfrm>
            <a:off x="11856640" y="2373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BAAE55-EC59-42B1-8E9B-D673ED33FFEE}"/>
              </a:ext>
            </a:extLst>
          </p:cNvPr>
          <p:cNvSpPr txBox="1"/>
          <p:nvPr/>
        </p:nvSpPr>
        <p:spPr>
          <a:xfrm>
            <a:off x="11856640" y="31741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14733A-FB29-432C-96D8-0728A9B99248}"/>
              </a:ext>
            </a:extLst>
          </p:cNvPr>
          <p:cNvSpPr txBox="1"/>
          <p:nvPr/>
        </p:nvSpPr>
        <p:spPr>
          <a:xfrm>
            <a:off x="0" y="38447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C060F6-AB36-461C-92AA-CD6FD9B861F2}"/>
              </a:ext>
            </a:extLst>
          </p:cNvPr>
          <p:cNvSpPr txBox="1"/>
          <p:nvPr/>
        </p:nvSpPr>
        <p:spPr>
          <a:xfrm>
            <a:off x="0" y="4642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18B598-5AC4-4F33-9AC7-4D67A9C9DC22}"/>
              </a:ext>
            </a:extLst>
          </p:cNvPr>
          <p:cNvSpPr txBox="1"/>
          <p:nvPr/>
        </p:nvSpPr>
        <p:spPr>
          <a:xfrm>
            <a:off x="11856640" y="38447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076AD9-FE14-4EAC-81C5-12C267668D87}"/>
              </a:ext>
            </a:extLst>
          </p:cNvPr>
          <p:cNvSpPr txBox="1"/>
          <p:nvPr/>
        </p:nvSpPr>
        <p:spPr>
          <a:xfrm>
            <a:off x="11856640" y="46424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B8C05A-8197-40A8-841A-00C57D3CCFC9}"/>
              </a:ext>
            </a:extLst>
          </p:cNvPr>
          <p:cNvSpPr txBox="1"/>
          <p:nvPr/>
        </p:nvSpPr>
        <p:spPr>
          <a:xfrm>
            <a:off x="0" y="53158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DB0492-2CFC-4A9D-BD34-50D0FC58E153}"/>
              </a:ext>
            </a:extLst>
          </p:cNvPr>
          <p:cNvSpPr txBox="1"/>
          <p:nvPr/>
        </p:nvSpPr>
        <p:spPr>
          <a:xfrm>
            <a:off x="0" y="61135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/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111A02-D270-47CD-A548-18D15F57D12F}"/>
              </a:ext>
            </a:extLst>
          </p:cNvPr>
          <p:cNvSpPr txBox="1"/>
          <p:nvPr/>
        </p:nvSpPr>
        <p:spPr>
          <a:xfrm>
            <a:off x="11856640" y="53158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9FD033-C8CD-404D-99B0-79B9CC0885B0}"/>
              </a:ext>
            </a:extLst>
          </p:cNvPr>
          <p:cNvSpPr txBox="1"/>
          <p:nvPr/>
        </p:nvSpPr>
        <p:spPr>
          <a:xfrm>
            <a:off x="11856640" y="61135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C26A-50FA-44CA-9C09-121A3B1F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World Cup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69DEBB-62C2-3361-FF45-0A465A96C067}"/>
              </a:ext>
            </a:extLst>
          </p:cNvPr>
          <p:cNvSpPr txBox="1"/>
          <p:nvPr/>
        </p:nvSpPr>
        <p:spPr>
          <a:xfrm>
            <a:off x="275760" y="706293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🇳🇱 Netherlands, 78.6%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BBCAC7-3D93-88FD-D2CF-CE2D826CF94B}"/>
              </a:ext>
            </a:extLst>
          </p:cNvPr>
          <p:cNvSpPr txBox="1"/>
          <p:nvPr/>
        </p:nvSpPr>
        <p:spPr>
          <a:xfrm>
            <a:off x="241700" y="14458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🇺🇸 USA, 21.4%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3EE945-A2D7-4584-5F76-60EC846A65AF}"/>
              </a:ext>
            </a:extLst>
          </p:cNvPr>
          <p:cNvSpPr txBox="1"/>
          <p:nvPr/>
        </p:nvSpPr>
        <p:spPr>
          <a:xfrm>
            <a:off x="248927" y="2205736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🇦🇷 Argentina, 95.6%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390EEE-9AD1-EEDE-6B24-E8FF619C7EBF}"/>
              </a:ext>
            </a:extLst>
          </p:cNvPr>
          <p:cNvSpPr txBox="1"/>
          <p:nvPr/>
        </p:nvSpPr>
        <p:spPr>
          <a:xfrm>
            <a:off x="127481" y="3021904"/>
            <a:ext cx="203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🇦🇺 Australia, 4.4%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199C21-1262-222A-8CD3-8291271725B2}"/>
              </a:ext>
            </a:extLst>
          </p:cNvPr>
          <p:cNvSpPr txBox="1"/>
          <p:nvPr/>
        </p:nvSpPr>
        <p:spPr>
          <a:xfrm>
            <a:off x="158094" y="3661601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🇯🇵 Japan, 27.6%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81A77A-4805-FDC0-ACB2-95DF782E5334}"/>
              </a:ext>
            </a:extLst>
          </p:cNvPr>
          <p:cNvSpPr txBox="1"/>
          <p:nvPr/>
        </p:nvSpPr>
        <p:spPr>
          <a:xfrm>
            <a:off x="246814" y="4470131"/>
            <a:ext cx="184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🇭🇷 </a:t>
            </a:r>
            <a:r>
              <a:rPr lang="en-GB" sz="1400" b="1"/>
              <a:t>Croatia, 72.4%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0523FA-3F96-B775-DF3E-08D0A0A64629}"/>
              </a:ext>
            </a:extLst>
          </p:cNvPr>
          <p:cNvSpPr txBox="1"/>
          <p:nvPr/>
        </p:nvSpPr>
        <p:spPr>
          <a:xfrm>
            <a:off x="173344" y="509157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🇧🇷 Brazil, 95.3%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E4AC0A-2E8C-519C-97D2-9038D975BBF2}"/>
              </a:ext>
            </a:extLst>
          </p:cNvPr>
          <p:cNvSpPr txBox="1"/>
          <p:nvPr/>
        </p:nvSpPr>
        <p:spPr>
          <a:xfrm>
            <a:off x="173344" y="5915889"/>
            <a:ext cx="199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🇰🇷 South Korea, 4.6%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A1F061-54A7-B71E-91E5-0F57D084A40F}"/>
              </a:ext>
            </a:extLst>
          </p:cNvPr>
          <p:cNvSpPr txBox="1"/>
          <p:nvPr/>
        </p:nvSpPr>
        <p:spPr>
          <a:xfrm>
            <a:off x="10789173" y="68807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England, 83.6%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496835-F290-FB0C-0DEF-4D585A7BB9E0}"/>
              </a:ext>
            </a:extLst>
          </p:cNvPr>
          <p:cNvSpPr txBox="1"/>
          <p:nvPr/>
        </p:nvSpPr>
        <p:spPr>
          <a:xfrm>
            <a:off x="10599359" y="147563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🇪🇨 Senegal, 16.4%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DC0929-2E71-B257-12A9-1D2C11C23977}"/>
              </a:ext>
            </a:extLst>
          </p:cNvPr>
          <p:cNvSpPr txBox="1"/>
          <p:nvPr/>
        </p:nvSpPr>
        <p:spPr>
          <a:xfrm>
            <a:off x="10595053" y="214219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🇫🇷 France, 65.2%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BA043F-213F-650B-0AE4-52123BE08564}"/>
              </a:ext>
            </a:extLst>
          </p:cNvPr>
          <p:cNvSpPr txBox="1"/>
          <p:nvPr/>
        </p:nvSpPr>
        <p:spPr>
          <a:xfrm>
            <a:off x="10628099" y="293117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🇵🇱 Poland, 34.8%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34A60D-E064-1C99-3ABB-F1CBF0772F53}"/>
              </a:ext>
            </a:extLst>
          </p:cNvPr>
          <p:cNvSpPr txBox="1"/>
          <p:nvPr/>
        </p:nvSpPr>
        <p:spPr>
          <a:xfrm>
            <a:off x="10604180" y="3675322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🇲🇦 Morocco, 19.1%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229AB4-B02B-6E2E-9DC5-A34F705CC70D}"/>
              </a:ext>
            </a:extLst>
          </p:cNvPr>
          <p:cNvSpPr txBox="1"/>
          <p:nvPr/>
        </p:nvSpPr>
        <p:spPr>
          <a:xfrm>
            <a:off x="10609868" y="448554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🇪🇸 Spain, 80.9%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1280D9D-EFAA-26F2-237D-FDECF9363DA1}"/>
              </a:ext>
            </a:extLst>
          </p:cNvPr>
          <p:cNvSpPr txBox="1"/>
          <p:nvPr/>
        </p:nvSpPr>
        <p:spPr>
          <a:xfrm>
            <a:off x="10595052" y="50862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🇵🇹 Portugal, 53.3%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A26E89-9FB2-4488-96F5-80869BA45A0E}"/>
              </a:ext>
            </a:extLst>
          </p:cNvPr>
          <p:cNvSpPr txBox="1"/>
          <p:nvPr/>
        </p:nvSpPr>
        <p:spPr>
          <a:xfrm>
            <a:off x="10534793" y="5995163"/>
            <a:ext cx="177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🇨🇭 Switzerland, 46.7%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1DC1B92-B875-45AE-A3F6-0AE0EC971D11}"/>
              </a:ext>
            </a:extLst>
          </p:cNvPr>
          <p:cNvSpPr txBox="1"/>
          <p:nvPr/>
        </p:nvSpPr>
        <p:spPr>
          <a:xfrm>
            <a:off x="1649437" y="1141399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🇳🇱 Netherlands, 26.9%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E6C8A6-B608-480C-508C-E2E2914902FA}"/>
              </a:ext>
            </a:extLst>
          </p:cNvPr>
          <p:cNvSpPr txBox="1"/>
          <p:nvPr/>
        </p:nvSpPr>
        <p:spPr>
          <a:xfrm>
            <a:off x="1649437" y="2566518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🇦🇷 Argentina, 73.1%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19A4D8-44B4-BAFB-7AE7-580F9C2EF19E}"/>
              </a:ext>
            </a:extLst>
          </p:cNvPr>
          <p:cNvSpPr txBox="1"/>
          <p:nvPr/>
        </p:nvSpPr>
        <p:spPr>
          <a:xfrm>
            <a:off x="1587055" y="4087475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🇭🇷 Croatia, 12.5%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D94065-AB43-85DD-FE5A-BF03C529F8DC}"/>
              </a:ext>
            </a:extLst>
          </p:cNvPr>
          <p:cNvSpPr txBox="1"/>
          <p:nvPr/>
        </p:nvSpPr>
        <p:spPr>
          <a:xfrm>
            <a:off x="1641761" y="5551680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🇧🇷 Brazil, 87.5%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E864016-9313-9D21-3648-C82A0ECD4B63}"/>
              </a:ext>
            </a:extLst>
          </p:cNvPr>
          <p:cNvSpPr txBox="1"/>
          <p:nvPr/>
        </p:nvSpPr>
        <p:spPr>
          <a:xfrm>
            <a:off x="2907295" y="1816678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🇦🇷 Argentina, 83.7%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36FABC-59B9-28D6-E471-DFD6F428D08D}"/>
              </a:ext>
            </a:extLst>
          </p:cNvPr>
          <p:cNvSpPr txBox="1"/>
          <p:nvPr/>
        </p:nvSpPr>
        <p:spPr>
          <a:xfrm>
            <a:off x="2877177" y="4831750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🇭🇷 </a:t>
            </a:r>
            <a:r>
              <a:rPr lang="en-GB" sz="1400" dirty="0"/>
              <a:t>Croatia, 16.3%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841FA9F-3C04-C781-0D84-FC77563CEC2A}"/>
              </a:ext>
            </a:extLst>
          </p:cNvPr>
          <p:cNvSpPr txBox="1"/>
          <p:nvPr/>
        </p:nvSpPr>
        <p:spPr>
          <a:xfrm>
            <a:off x="9488191" y="11205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England, 46.4%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E212395-9411-F0EA-27D0-538B51D24D06}"/>
              </a:ext>
            </a:extLst>
          </p:cNvPr>
          <p:cNvSpPr txBox="1"/>
          <p:nvPr/>
        </p:nvSpPr>
        <p:spPr>
          <a:xfrm>
            <a:off x="9287040" y="2621265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🇫🇷 France, 53.6%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2B29BE-3493-1495-C974-BE0E003DADA1}"/>
              </a:ext>
            </a:extLst>
          </p:cNvPr>
          <p:cNvSpPr txBox="1"/>
          <p:nvPr/>
        </p:nvSpPr>
        <p:spPr>
          <a:xfrm>
            <a:off x="9128870" y="408059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🇲🇦 Morocco, 21.9%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ACF6A5-EC56-220F-A411-56D70C63CF5A}"/>
              </a:ext>
            </a:extLst>
          </p:cNvPr>
          <p:cNvSpPr txBox="1"/>
          <p:nvPr/>
        </p:nvSpPr>
        <p:spPr>
          <a:xfrm>
            <a:off x="9302499" y="55447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🇵🇹 Portugal, 78.1%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B79CE61-E020-3670-16B5-2F7B5FC026BA}"/>
              </a:ext>
            </a:extLst>
          </p:cNvPr>
          <p:cNvSpPr txBox="1"/>
          <p:nvPr/>
        </p:nvSpPr>
        <p:spPr>
          <a:xfrm>
            <a:off x="7941143" y="182765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🇫🇷 France, 82.7%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54B0BBD-E96D-C166-33D9-379036C377FD}"/>
              </a:ext>
            </a:extLst>
          </p:cNvPr>
          <p:cNvSpPr txBox="1"/>
          <p:nvPr/>
        </p:nvSpPr>
        <p:spPr>
          <a:xfrm>
            <a:off x="7931136" y="482052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🇲🇦 Morocco, 17.3%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459A48-DC2A-ED90-CCD1-6401D3DE1E39}"/>
              </a:ext>
            </a:extLst>
          </p:cNvPr>
          <p:cNvSpPr txBox="1"/>
          <p:nvPr/>
        </p:nvSpPr>
        <p:spPr>
          <a:xfrm>
            <a:off x="4194265" y="3333403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🇦🇷 Argentina, 69.2%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88ED17B-B978-9F9F-0D57-9FED39FDCA60}"/>
              </a:ext>
            </a:extLst>
          </p:cNvPr>
          <p:cNvSpPr txBox="1"/>
          <p:nvPr/>
        </p:nvSpPr>
        <p:spPr>
          <a:xfrm>
            <a:off x="6643115" y="334882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🇫🇷 France, 30.8%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3DA3AA1-7841-2914-16BA-23BEC2B04B79}"/>
              </a:ext>
            </a:extLst>
          </p:cNvPr>
          <p:cNvSpPr txBox="1"/>
          <p:nvPr/>
        </p:nvSpPr>
        <p:spPr>
          <a:xfrm>
            <a:off x="5449119" y="1731346"/>
            <a:ext cx="12885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/>
              <a:t>🇦🇷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4AC7B4A5-56FD-29C7-839A-AAD60C04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051" y="753688"/>
            <a:ext cx="276038" cy="18402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C3F78F71-465E-BCDB-281B-DD3F86DC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1" y="1200921"/>
            <a:ext cx="276038" cy="1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Macintosh PowerPoint</Application>
  <PresentationFormat>Breitbild</PresentationFormat>
  <Paragraphs>204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World Cup 2022</vt:lpstr>
      <vt:lpstr>World Cup 2022</vt:lpstr>
      <vt:lpstr>World Cup 2022</vt:lpstr>
      <vt:lpstr>World Cup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Teams</dc:title>
  <dc:creator>STEIN, STEFAN (PGR)</dc:creator>
  <cp:lastModifiedBy>STEIN, STEFAN (PGR)</cp:lastModifiedBy>
  <cp:revision>9</cp:revision>
  <dcterms:created xsi:type="dcterms:W3CDTF">2022-11-20T18:41:28Z</dcterms:created>
  <dcterms:modified xsi:type="dcterms:W3CDTF">2022-12-11T18:56:37Z</dcterms:modified>
</cp:coreProperties>
</file>