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3"/>
  </p:notesMasterIdLst>
  <p:handoutMasterIdLst>
    <p:handoutMasterId r:id="rId4"/>
  </p:handoutMasterIdLst>
  <p:sldIdLst>
    <p:sldId id="272" r:id="rId2"/>
  </p:sldIdLst>
  <p:sldSz cx="9144000" cy="6858000" type="screen4x3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25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3676" autoAdjust="0"/>
  </p:normalViewPr>
  <p:slideViewPr>
    <p:cSldViewPr snapToGrid="0">
      <p:cViewPr varScale="1">
        <p:scale>
          <a:sx n="96" d="100"/>
          <a:sy n="96" d="100"/>
        </p:scale>
        <p:origin x="1194" y="78"/>
      </p:cViewPr>
      <p:guideLst>
        <p:guide orient="horz" pos="2160"/>
        <p:guide orient="horz" pos="225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998"/>
    </p:cViewPr>
  </p:sorterViewPr>
  <p:notesViewPr>
    <p:cSldViewPr snapToGrid="0">
      <p:cViewPr varScale="1">
        <p:scale>
          <a:sx n="89" d="100"/>
          <a:sy n="89" d="100"/>
        </p:scale>
        <p:origin x="373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639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36" y="1"/>
            <a:ext cx="3078639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CB88E-AFA1-444F-889B-7BB296F44A4D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851"/>
            <a:ext cx="3078639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36" y="9721851"/>
            <a:ext cx="3078639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982E0-AF98-2041-B6C3-CACBB077F84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745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639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36" y="1"/>
            <a:ext cx="3078639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F24CE-B31C-A843-83BA-A3CCD9CE827E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090" y="4860925"/>
            <a:ext cx="5683886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851"/>
            <a:ext cx="3078639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36" y="9721851"/>
            <a:ext cx="3078639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7B4A3-FD85-2841-B668-F76A9C7B59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467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7B4A3-FD85-2841-B668-F76A9C7B59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6229350" y="4794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900">
                <a:solidFill>
                  <a:schemeClr val="bg2"/>
                </a:solidFill>
                <a:latin typeface="Arial" pitchFamily="34" charset="0"/>
              </a:rPr>
              <a:t>Technische Universität München</a:t>
            </a:r>
          </a:p>
        </p:txBody>
      </p:sp>
      <p:sp>
        <p:nvSpPr>
          <p:cNvPr id="5" name="Line 16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6" name="Line 17"/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pic>
        <p:nvPicPr>
          <p:cNvPr id="7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08000" y="1828800"/>
            <a:ext cx="8128000" cy="1295400"/>
          </a:xfrm>
        </p:spPr>
        <p:txBody>
          <a:bodyPr anchor="ctr"/>
          <a:lstStyle>
            <a:lvl1pPr algn="ctr">
              <a:defRPr sz="3200" b="0"/>
            </a:lvl1pPr>
          </a:lstStyle>
          <a:p>
            <a:r>
              <a:rPr lang="de-DE"/>
              <a:t>Click to edit Master title style</a:t>
            </a:r>
            <a:endParaRPr lang="de-DE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429000"/>
            <a:ext cx="81280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de-DE"/>
              <a:t>Click to edit Master subtitle style</a:t>
            </a:r>
            <a:endParaRPr lang="de-DE" dirty="0"/>
          </a:p>
        </p:txBody>
      </p:sp>
      <p:pic>
        <p:nvPicPr>
          <p:cNvPr id="9" name="Grafik 8" descr="LDVLogoCMYK_o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514" y="322538"/>
            <a:ext cx="583955" cy="320400"/>
          </a:xfrm>
          <a:prstGeom prst="rect">
            <a:avLst/>
          </a:prstGeom>
        </p:spPr>
      </p:pic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1025978" y="477193"/>
            <a:ext cx="180690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de-DE" sz="900" dirty="0">
                <a:solidFill>
                  <a:schemeClr val="bg2"/>
                </a:solidFill>
                <a:latin typeface="Arial" pitchFamily="34" charset="0"/>
              </a:rPr>
              <a:t>Lehrstuhl</a:t>
            </a:r>
            <a:r>
              <a:rPr lang="de-DE" sz="900" baseline="0" dirty="0">
                <a:solidFill>
                  <a:schemeClr val="bg2"/>
                </a:solidFill>
                <a:latin typeface="Arial" pitchFamily="34" charset="0"/>
              </a:rPr>
              <a:t> für Datenverarbeitung</a:t>
            </a:r>
            <a:endParaRPr lang="de-DE" sz="900" dirty="0">
              <a:solidFill>
                <a:schemeClr val="bg2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200" b="1" i="1"/>
              <a:t>12.07.2016</a:t>
            </a:r>
            <a:endParaRPr lang="en-GB" sz="1400" b="1" i="1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7FFDA5-6D8E-4F80-9EDC-0D40A91FEA05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3987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987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200" b="1" i="1"/>
              <a:t>12.07.2016</a:t>
            </a:r>
            <a:endParaRPr lang="en-GB" sz="1400" b="1" i="1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7FFDA5-6D8E-4F80-9EDC-0D40A91FEA05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200" b="1" i="1"/>
              <a:t>12.07.2016</a:t>
            </a:r>
            <a:endParaRPr lang="en-GB" sz="1400" b="1" i="1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7FFDA5-6D8E-4F80-9EDC-0D40A91FEA05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200" b="1" i="1"/>
              <a:t>12.07.2016</a:t>
            </a:r>
            <a:endParaRPr lang="en-GB" sz="1400" b="1" i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7FFDA5-6D8E-4F80-9EDC-0D40A91FEA05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14400"/>
            <a:ext cx="812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8128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0743" y="6400800"/>
            <a:ext cx="605245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+mn-lt"/>
              </a:defRPr>
            </a:lvl1pPr>
          </a:lstStyle>
          <a:p>
            <a:r>
              <a:rPr lang="en-US" sz="1400" b="1" i="1" dirty="0"/>
              <a:t>12.07.2016</a:t>
            </a:r>
            <a:endParaRPr lang="en-GB" sz="1400" b="1" i="1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n-lt"/>
              </a:defRPr>
            </a:lvl1pPr>
          </a:lstStyle>
          <a:p>
            <a:fld id="{A27FFDA5-6D8E-4F80-9EDC-0D40A91FEA05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6229350" y="479425"/>
            <a:ext cx="18742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900" dirty="0">
                <a:solidFill>
                  <a:schemeClr val="bg2"/>
                </a:solidFill>
                <a:latin typeface="+mn-lt"/>
              </a:rPr>
              <a:t>Technische Universität München</a:t>
            </a:r>
          </a:p>
        </p:txBody>
      </p:sp>
      <p:sp>
        <p:nvSpPr>
          <p:cNvPr id="1046" name="Line 22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47" name="Line 23"/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pic>
        <p:nvPicPr>
          <p:cNvPr id="1035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Grafik 11" descr="LDVLogoCMYK_oT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2514" y="322538"/>
            <a:ext cx="583955" cy="320400"/>
          </a:xfrm>
          <a:prstGeom prst="rect">
            <a:avLst/>
          </a:prstGeom>
        </p:spPr>
      </p:pic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1025978" y="477193"/>
            <a:ext cx="180690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de-DE" sz="900" dirty="0">
                <a:solidFill>
                  <a:schemeClr val="bg2"/>
                </a:solidFill>
                <a:latin typeface="+mn-lt"/>
              </a:rPr>
              <a:t>Lehrstuhl</a:t>
            </a:r>
            <a:r>
              <a:rPr lang="de-DE" sz="900" baseline="0" dirty="0">
                <a:solidFill>
                  <a:schemeClr val="bg2"/>
                </a:solidFill>
                <a:latin typeface="+mn-lt"/>
              </a:rPr>
              <a:t> für Datenverarbeitung</a:t>
            </a:r>
            <a:endParaRPr lang="de-DE" sz="900" dirty="0">
              <a:solidFill>
                <a:schemeClr val="bg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8" r:id="rId3"/>
    <p:sldLayoutId id="2147483670" r:id="rId4"/>
    <p:sldLayoutId id="2147483671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12.07.2016</a:t>
            </a:r>
            <a:endParaRPr lang="en-GB" dirty="0"/>
          </a:p>
        </p:txBody>
      </p:sp>
      <p:sp>
        <p:nvSpPr>
          <p:cNvPr id="7" name="Pfeil nach rechts 6"/>
          <p:cNvSpPr/>
          <p:nvPr/>
        </p:nvSpPr>
        <p:spPr bwMode="auto">
          <a:xfrm rot="3300000">
            <a:off x="2654150" y="3039553"/>
            <a:ext cx="2031480" cy="57315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" name="Pfeil nach rechts 24"/>
          <p:cNvSpPr/>
          <p:nvPr/>
        </p:nvSpPr>
        <p:spPr bwMode="auto">
          <a:xfrm rot="7500000">
            <a:off x="4687391" y="3026136"/>
            <a:ext cx="2031480" cy="57315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47" b="100000" l="1880" r="96241">
                        <a14:foregroundMark x1="46992" y1="70779" x2="43985" y2="67208"/>
                        <a14:foregroundMark x1="20301" y1="38312" x2="20677" y2="42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775" y="4429684"/>
            <a:ext cx="1047738" cy="121317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247" b="100000" l="1880" r="96241">
                        <a14:foregroundMark x1="46992" y1="70779" x2="43985" y2="67208"/>
                        <a14:foregroundMark x1="20301" y1="38312" x2="20677" y2="42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267" y="1450144"/>
            <a:ext cx="1047738" cy="1213170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3863299" y="4429684"/>
            <a:ext cx="869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Fixer</a:t>
            </a:r>
            <a:br>
              <a:rPr lang="de-DE" dirty="0"/>
            </a:br>
            <a:r>
              <a:rPr lang="de-DE" dirty="0" err="1"/>
              <a:t>app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2802836" y="1450144"/>
            <a:ext cx="1930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Expert</a:t>
            </a:r>
          </a:p>
          <a:p>
            <a:r>
              <a:rPr lang="de-DE" dirty="0"/>
              <a:t>App (CMCS)</a:t>
            </a:r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818" y="2339277"/>
            <a:ext cx="2089036" cy="1091010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5814392" y="1450144"/>
            <a:ext cx="1999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Manufacturer</a:t>
            </a:r>
          </a:p>
          <a:p>
            <a:r>
              <a:rPr lang="en-US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290029826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 Vorlage LDV">
  <a:themeElements>
    <a:clrScheme name="Leere Präsentation 1">
      <a:dk1>
        <a:srgbClr val="000000"/>
      </a:dk1>
      <a:lt1>
        <a:srgbClr val="FFFFFF"/>
      </a:lt1>
      <a:dk2>
        <a:srgbClr val="005293"/>
      </a:dk2>
      <a:lt2>
        <a:srgbClr val="0065BD"/>
      </a:lt2>
      <a:accent1>
        <a:srgbClr val="A2AD00"/>
      </a:accent1>
      <a:accent2>
        <a:srgbClr val="E37222"/>
      </a:accent2>
      <a:accent3>
        <a:srgbClr val="FFFFFF"/>
      </a:accent3>
      <a:accent4>
        <a:srgbClr val="000000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TUM Helvetica">
      <a:majorFont>
        <a:latin typeface="TUM Neue Helvetica 55 Regular"/>
        <a:ea typeface=""/>
        <a:cs typeface=""/>
      </a:majorFont>
      <a:minorFont>
        <a:latin typeface="TUM Neue Helvetica 55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5293"/>
        </a:dk2>
        <a:lt2>
          <a:srgbClr val="0065BD"/>
        </a:lt2>
        <a:accent1>
          <a:srgbClr val="A2AD00"/>
        </a:accent1>
        <a:accent2>
          <a:srgbClr val="E37222"/>
        </a:accent2>
        <a:accent3>
          <a:srgbClr val="FFFFFF"/>
        </a:accent3>
        <a:accent4>
          <a:srgbClr val="000000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1" id="{DDB31A67-BD7D-4C7B-9E38-96E8D56D8575}" vid="{E78DC6C1-1A17-48A6-93A6-44C14270CC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 Vorlage LDV.potx</Template>
  <TotalTime>0</TotalTime>
  <Words>10</Words>
  <Application>Microsoft Office PowerPoint</Application>
  <PresentationFormat>Bildschirmpräsentation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TUM Neue Helvetica 55 Regular</vt:lpstr>
      <vt:lpstr>Arial</vt:lpstr>
      <vt:lpstr>Calibri</vt:lpstr>
      <vt:lpstr>Präsentation Vorlage LDV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Knopp</dc:creator>
  <cp:lastModifiedBy>Stefan Urban</cp:lastModifiedBy>
  <cp:revision>74</cp:revision>
  <cp:lastPrinted>2016-07-14T21:46:24Z</cp:lastPrinted>
  <dcterms:created xsi:type="dcterms:W3CDTF">2014-04-29T11:52:37Z</dcterms:created>
  <dcterms:modified xsi:type="dcterms:W3CDTF">2016-07-14T21:56:24Z</dcterms:modified>
</cp:coreProperties>
</file>