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3" r:id="rId6"/>
    <p:sldId id="259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B6AC5-70A9-498F-82A7-33A1359BA003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F685-C2B6-4A00-89A0-941958543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9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565401"/>
            <a:ext cx="10272184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3" y="269875"/>
            <a:ext cx="26416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/>
        </p:nvSpPr>
        <p:spPr bwMode="gray">
          <a:xfrm>
            <a:off x="1320801" y="6629400"/>
            <a:ext cx="746336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6198931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7588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00067" y="1773238"/>
            <a:ext cx="2567517" cy="44640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1773238"/>
            <a:ext cx="7501467" cy="44640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2616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1325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500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1" y="2636838"/>
            <a:ext cx="5033433" cy="36004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32034" y="2636838"/>
            <a:ext cx="5035551" cy="36004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497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8706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7684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59548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8916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140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295400" y="2636838"/>
            <a:ext cx="10272184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12192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 sz="18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1773238"/>
            <a:ext cx="10272184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04217" y="6553200"/>
            <a:ext cx="465260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553200"/>
            <a:ext cx="2702983" cy="30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05.01.2016</a:t>
            </a:r>
            <a:endParaRPr 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 sz="1800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3" y="269875"/>
            <a:ext cx="26416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864601" y="6553200"/>
            <a:ext cx="27029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BD7D46A-08E7-4CF2-9C2F-009C5215CC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Stefan Beigel und Kevin Edinger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Dokumentenanalyse mit ElasticSearch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2568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NodeJS Webserver</a:t>
            </a:r>
          </a:p>
          <a:p>
            <a:pPr marL="468313" lvl="1" indent="-285750"/>
            <a:r>
              <a:rPr lang="de-DE" dirty="0" smtClean="0"/>
              <a:t>Schnittstelle mit </a:t>
            </a:r>
            <a:r>
              <a:rPr lang="de-DE" dirty="0" err="1" smtClean="0"/>
              <a:t>ExpressJS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ElasticSearch</a:t>
            </a:r>
          </a:p>
          <a:p>
            <a:pPr marL="468313" lvl="1" indent="-285750"/>
            <a:r>
              <a:rPr lang="de-DE" dirty="0" smtClean="0"/>
              <a:t>ElasticSearch Server</a:t>
            </a:r>
          </a:p>
          <a:p>
            <a:pPr marL="468313" lvl="1" indent="-285750"/>
            <a:r>
              <a:rPr lang="de-DE" dirty="0" smtClean="0"/>
              <a:t>ElasticSearch JavaScript Client</a:t>
            </a:r>
          </a:p>
          <a:p>
            <a:pPr marL="468313" lvl="1" indent="-285750"/>
            <a:r>
              <a:rPr lang="de-DE" dirty="0" smtClean="0"/>
              <a:t>Attachment-</a:t>
            </a:r>
            <a:r>
              <a:rPr lang="de-DE" dirty="0" err="1" smtClean="0"/>
              <a:t>Plugin</a:t>
            </a:r>
            <a:r>
              <a:rPr lang="de-DE" dirty="0" smtClean="0"/>
              <a:t> für ElasticSearch</a:t>
            </a:r>
          </a:p>
          <a:p>
            <a:pPr marL="652463" lvl="2" indent="-285750"/>
            <a:r>
              <a:rPr lang="de-DE" dirty="0" smtClean="0"/>
              <a:t>Benutzt Apache </a:t>
            </a:r>
            <a:r>
              <a:rPr lang="de-DE" dirty="0" err="1" smtClean="0"/>
              <a:t>Tika</a:t>
            </a:r>
            <a:r>
              <a:rPr lang="de-DE" dirty="0" smtClean="0"/>
              <a:t> für die Text-Extrahierung</a:t>
            </a:r>
          </a:p>
          <a:p>
            <a:pPr marL="468313" lvl="1" indent="-285750"/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05.01.2016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122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AngularJS</a:t>
            </a:r>
            <a:endParaRPr lang="de-DE" dirty="0" smtClean="0"/>
          </a:p>
          <a:p>
            <a:pPr marL="468313" lvl="1" indent="-285750"/>
            <a:r>
              <a:rPr lang="de-DE" dirty="0" smtClean="0"/>
              <a:t>Controller</a:t>
            </a:r>
          </a:p>
          <a:p>
            <a:pPr marL="468313" lvl="1" indent="-285750"/>
            <a:r>
              <a:rPr lang="de-DE" dirty="0" smtClean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Bootstrap</a:t>
            </a:r>
          </a:p>
          <a:p>
            <a:pPr marL="468313" lvl="1" indent="-285750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9481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399" y="2636838"/>
            <a:ext cx="10389577" cy="3600450"/>
          </a:xfrm>
        </p:spPr>
        <p:txBody>
          <a:bodyPr/>
          <a:lstStyle/>
          <a:p>
            <a:r>
              <a:rPr lang="de-DE" dirty="0" smtClean="0"/>
              <a:t>Collections</a:t>
            </a:r>
            <a:endParaRPr lang="de-DE" dirty="0"/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//all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documents?page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	//10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documents?search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searchtext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}&amp;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Single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		//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/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	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 JSON im 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94220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Reihenfolge der Suchergebnisse</a:t>
            </a:r>
            <a:endParaRPr lang="de-DE" dirty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Dateiübertragung</a:t>
            </a:r>
          </a:p>
          <a:p>
            <a:pPr marL="468313" lvl="1" indent="-285750"/>
            <a:r>
              <a:rPr lang="de-DE" dirty="0" smtClean="0"/>
              <a:t>Wie soll eine Datei übertragen werden?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Dokumentenanalyse mit ElasticSearch | NoSql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267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Fine-Tuning der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Score ist für die </a:t>
            </a:r>
            <a:r>
              <a:rPr lang="de-DE" dirty="0"/>
              <a:t>S</a:t>
            </a:r>
            <a:r>
              <a:rPr lang="de-DE" dirty="0" smtClean="0"/>
              <a:t>ortierung zuständig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Score wird aus drei Teilen Berechnet</a:t>
            </a:r>
          </a:p>
          <a:p>
            <a:pPr marL="468313" lvl="1" indent="-285750"/>
            <a:r>
              <a:rPr lang="de-DE" dirty="0" smtClean="0"/>
              <a:t>Häufigkeit des Suchbegriffs im Dokument (</a:t>
            </a:r>
            <a:r>
              <a:rPr lang="de-DE" dirty="0"/>
              <a:t>Term </a:t>
            </a:r>
            <a:r>
              <a:rPr lang="de-DE" dirty="0" err="1"/>
              <a:t>frequency</a:t>
            </a:r>
            <a:r>
              <a:rPr lang="de-DE" dirty="0" smtClean="0"/>
              <a:t>)</a:t>
            </a:r>
          </a:p>
          <a:p>
            <a:pPr marL="468313" lvl="1" indent="-285750"/>
            <a:r>
              <a:rPr lang="de-DE" dirty="0" smtClean="0"/>
              <a:t>Textlänge des Dokuments (</a:t>
            </a:r>
            <a:r>
              <a:rPr lang="de-DE" dirty="0"/>
              <a:t>Field-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smtClean="0"/>
              <a:t>norm)</a:t>
            </a:r>
          </a:p>
          <a:p>
            <a:pPr marL="468313" lvl="1" indent="-285750"/>
            <a:r>
              <a:rPr lang="de-DE" dirty="0" smtClean="0"/>
              <a:t>Häufigkeit des Suchbegriffs in anderen Dokumenten auf diesem </a:t>
            </a:r>
            <a:r>
              <a:rPr lang="de-DE" dirty="0" err="1" smtClean="0"/>
              <a:t>Shard</a:t>
            </a:r>
            <a:r>
              <a:rPr lang="de-DE" dirty="0" smtClean="0"/>
              <a:t> vor (</a:t>
            </a:r>
            <a:r>
              <a:rPr lang="de-DE" dirty="0"/>
              <a:t>Inverse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9480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Fine-Tuning der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Field-</a:t>
            </a:r>
            <a:r>
              <a:rPr lang="de-DE" dirty="0" err="1" smtClean="0"/>
              <a:t>length</a:t>
            </a:r>
            <a:r>
              <a:rPr lang="de-DE" dirty="0" smtClean="0"/>
              <a:t> norm führt zu falschen Suchergebnissen: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Deaktivieren der </a:t>
            </a:r>
            <a:r>
              <a:rPr lang="de-DE" dirty="0" err="1" smtClean="0"/>
              <a:t>norms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Inverse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führt zu falschen Suchergebnissen: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Index auf ein </a:t>
            </a:r>
            <a:r>
              <a:rPr lang="de-DE" dirty="0" err="1" smtClean="0"/>
              <a:t>Shard</a:t>
            </a:r>
            <a:r>
              <a:rPr lang="de-DE" dirty="0" smtClean="0"/>
              <a:t> begrenzen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Globale Inverse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aktivieren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Dokumentenanalyse mit ElasticSearch | NoSql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2011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Dateiübertragung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Base64 Kodierung der Datei auf der Client 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POST der Datei mittel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Dekodieren der Datei auf der Serverseite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Dokumentenanalyse mit ElasticSearch | NoSql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0801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Dokumentenanalyse mit ElasticSearch | </a:t>
            </a:r>
            <a:r>
              <a:rPr lang="de-DE" dirty="0" err="1" smtClean="0"/>
              <a:t>NoSql</a:t>
            </a:r>
            <a:r>
              <a:rPr lang="de-DE" dirty="0" smtClean="0"/>
              <a:t> WS2015 | Stefan Beigel und Kevin Edinger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05.01.2016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D7D46A-08E7-4CF2-9C2F-009C5215CC47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28" name="Picture 4" descr="http://exchangeleads.io/wp-content/uploads/2015/06/dem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81" y="3070225"/>
            <a:ext cx="37909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929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263</Words>
  <Application>Microsoft Office PowerPoint</Application>
  <PresentationFormat>Breitbild</PresentationFormat>
  <Paragraphs>76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HSMA_021_WIN_081216</vt:lpstr>
      <vt:lpstr>Dokumentenanalyse mit ElasticSearch</vt:lpstr>
      <vt:lpstr>Backend</vt:lpstr>
      <vt:lpstr>Frontend</vt:lpstr>
      <vt:lpstr>REST API</vt:lpstr>
      <vt:lpstr>Probleme</vt:lpstr>
      <vt:lpstr>Fine-Tuning der Suche</vt:lpstr>
      <vt:lpstr>Fine-Tuning der Suche</vt:lpstr>
      <vt:lpstr>Dateiübertragung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19</cp:revision>
  <dcterms:created xsi:type="dcterms:W3CDTF">2016-01-05T10:47:58Z</dcterms:created>
  <dcterms:modified xsi:type="dcterms:W3CDTF">2016-01-14T15:45:17Z</dcterms:modified>
</cp:coreProperties>
</file>