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7DE2CC-84BF-4DB8-92E0-A36637128B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630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76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98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232" y="189471"/>
            <a:ext cx="8102150" cy="2586680"/>
          </a:xfrm>
        </p:spPr>
        <p:txBody>
          <a:bodyPr>
            <a:no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Komparativna analiza modernih tehnologija u razvoju Android aplikacija 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00892" y="5012370"/>
            <a:ext cx="3600406" cy="988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 Vladimir Filipović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48291" y="5082391"/>
            <a:ext cx="2734491" cy="848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Stefan Ba</a:t>
            </a:r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čević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 kao i MVP nastao iz MVC šablona i sa sličnom motivacijom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-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učitavanje podataka sa mreže ili iz baze,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poslovna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predstavljanje podataka i interakcija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aktivnost uspostavlja vezu između XML datoteke i pogleda modela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Model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apstrakcija pogleda u kojoj su izložena javna svojstva i komande nad pogledom, automatsko prosleđivanje podataka ka pogledu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podataka – povezuje pogled model i pogled definisan u XML datoteci</a:t>
            </a:r>
          </a:p>
        </p:txBody>
      </p:sp>
    </p:spTree>
    <p:extLst>
      <p:ext uri="{BB962C8B-B14F-4D97-AF65-F5344CB8AC3E}">
        <p14:creationId xmlns:p14="http://schemas.microsoft.com/office/powerpoint/2010/main" val="35624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</a:t>
            </a:r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357982"/>
            <a:ext cx="10306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Načini povezivanja podataka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Polja koja se posmatraju (eng. Observable fields) – automatsko propagiranje promena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Objekti koji se posmatraju (eng. Observable objects)</a:t>
            </a:r>
            <a:r>
              <a:rPr lang="sr-Cyrl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metode za čitanje vrednosti (eng. getter) i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“ru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obaveštavanje o promenama, u odnosu na polja veći nivo kontrole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kolekcija koje se posmatraju (eng. Observable Collections) – slično kao polja koja se posmatraju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Poređenje između MVP i MVVM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jednostavnije ažuriranje podataka, nema reference ka pogledu, više pogleda modela za jedan pogled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pruža veću kontrolu nad podacima, nema potrebe za bibliotekom za vezivanje podataka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zahteva uključivanje povezivanja podataka, postoji mogućnost koda u XML datoteci, teže uočavanje grešaka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nema jasnih smernica za implementaciju, moguće je napraviti jako složene interfejse između pogleda i prezentera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7457" y="2008005"/>
            <a:ext cx="9679812" cy="4044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Operativni sistem zasnovan na linux jezgru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predstavlj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2008.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Mobilni telefoni, tableti, televizori, različiti 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“pametni” ure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đaji itd. 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Mlada oblast ra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čunarstva koja se brzo razvija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Prvobitno odsustvo jasnih smernica za razvoj aplikacija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server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76462" y="1677081"/>
            <a:ext cx="9383721" cy="439279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Jednostavan REST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napisan u programskom jeziku java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 koriste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ći programski okvir express koji se izvršava na izvršnom okruženju 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/moviedetails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čki resursi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1"/>
            <a:ext cx="9366303" cy="408432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Sloj podataka i sloj prikaza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NetworkModule – komunikacija sa serverom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DBModule – CRUD operacije nad bazom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MovieModule – prikaz ekrana sa listom svih filmova</a:t>
            </a:r>
            <a:endParaRPr lang="en-U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MovieDetailsModule – prikaz ekrana sa detaljima odabranog filma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CustomListModule – omiljeni filmovi i filmovi za kasnije gledanje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1456100"/>
            <a:ext cx="7038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Nastao iz Model-Pogled-Kontroler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šablona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Podela odgovornosti, modularnost, automatsko testiranje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– učitavanje podataka sa mreže ili iz baze, poslovna logika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– predstavljanje podataka i interakcija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implementacija u okviru aktivnosti ili fragmenta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Prezenter – 1-1 odnos sa pogledom, slu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ži kao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“spona” izme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 pogleda i modela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5" y="2177551"/>
            <a:ext cx="9247949" cy="2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869</TotalTime>
  <Words>420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  Komparativna analiza modernih tehnologija u razvoju Android aplikacija </vt:lpstr>
      <vt:lpstr>Android</vt:lpstr>
      <vt:lpstr>Specifikacije aplikacije</vt:lpstr>
      <vt:lpstr>Specifikacije aplikacije</vt:lpstr>
      <vt:lpstr>Arhitektura aplikacije - server</vt:lpstr>
      <vt:lpstr>Arhitektura aplikacije - klijent</vt:lpstr>
      <vt:lpstr>Arhitektura aplikacije - klijent</vt:lpstr>
      <vt:lpstr>Model-Pogled-Prezenter</vt:lpstr>
      <vt:lpstr>Model-Pogled-Prezenter</vt:lpstr>
      <vt:lpstr>Model-Pogled-Pogled Model</vt:lpstr>
      <vt:lpstr>Model-Pogled-Pogled Model</vt:lpstr>
      <vt:lpstr>Načini povezivanja podataka</vt:lpstr>
      <vt:lpstr>Poređenje između MVP i MVVM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Komparativna analiza modernih tehnologija u razvoju android aplikacija</dc:title>
  <dc:creator>Stefan Bacevic</dc:creator>
  <cp:lastModifiedBy>Stefan Bacevic</cp:lastModifiedBy>
  <cp:revision>28</cp:revision>
  <dcterms:created xsi:type="dcterms:W3CDTF">2017-09-23T08:15:58Z</dcterms:created>
  <dcterms:modified xsi:type="dcterms:W3CDTF">2017-09-23T22:45:05Z</dcterms:modified>
</cp:coreProperties>
</file>