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7DE2CC-84BF-4DB8-92E0-A36637128B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6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98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232" y="189471"/>
            <a:ext cx="8102150" cy="2586680"/>
          </a:xfrm>
        </p:spPr>
        <p:txBody>
          <a:bodyPr>
            <a:no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Komparativna analiza modernih tehnologija u razvoju Android aplikacija 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700892" y="5012370"/>
            <a:ext cx="3600406" cy="9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 Vladimir Filipović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48291" y="5082391"/>
            <a:ext cx="2734491" cy="848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Stefan Ba</a:t>
            </a:r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čević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 kao i MVP nastao iz MVC šablona i sa sličnom motivacijom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-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učitavanje podataka sa mreže ili iz baze, poslovna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aktivnost uspostavlja vezu između XML datoteke i pogleda modela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Model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apstrakcija pogleda u kojoj su izložena javna svojstva i komande nad pogledom, automatsko prosleđivanje podataka ka pogledu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podataka – povezuje pogled model i pogled definisan u XML datoteci</a:t>
            </a:r>
          </a:p>
        </p:txBody>
      </p:sp>
    </p:spTree>
    <p:extLst>
      <p:ext uri="{BB962C8B-B14F-4D97-AF65-F5344CB8AC3E}">
        <p14:creationId xmlns:p14="http://schemas.microsoft.com/office/powerpoint/2010/main" val="35624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</a:t>
            </a:r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357982"/>
            <a:ext cx="10306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Načini povezivanja podataka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Polja koja se posmatraju (eng. Observable fields) – automatsko propagiranje promena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 koji se posmatraju (eng. Observable objects)</a:t>
            </a:r>
            <a:r>
              <a:rPr lang="sr-Cyrl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metode za čitanje vrednosti (eng. getter) i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“ru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obaveštavanje o promenama, u odnosu na polja veći nivo kontrole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kolekcija koje se posmatraju (eng. Observable Collections) – slično kao polja koja se posmatraju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Poređenje između MVP i MVVM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jednostavnije ažuriranje podataka, nema reference ka pogledu, više pogleda modela za jedan pogled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pruža veću kontrolu nad podacima, nema potrebe za bibliotekom za vezivanje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zahteva uključivanje povezivanja podataka, postoji mogućnost koda u XML datoteci, teže uočavanje grešaka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nema jasnih smernica za implementaciju, moguće je napraviti jako složene interfejse između pogleda i prezentera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Reaktivno programiranje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 orijentisana oko tokova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 + c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ReactiveX ekstenzije – kombinacija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 posmatrača (eng. Observer pattern), iterator šablona (Iterator pattern) i funkcionalnog programiranja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Androidu Java 8 podr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žana trenutno preko različitih biblioteka od kojih je najkorišćenija RetroLambda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Puna podrška u okviru Android Studija 3.0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Glavni gradivni elementi emiter (eng. Observable) i pretplatnik (eng. Subscriber)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 koji transformišu tokove podataka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AsyncTaskovima,</a:t>
            </a:r>
            <a:r>
              <a:rPr lang="en-US" sz="2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observeOn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endParaRPr lang="sr-Latn-RS" sz="2200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koji se javljaju su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 emitovanje emitera od obrade pretplatnika i inicijalna promena paradigme</a:t>
            </a:r>
          </a:p>
        </p:txBody>
      </p:sp>
    </p:spTree>
    <p:extLst>
      <p:ext uri="{BB962C8B-B14F-4D97-AF65-F5344CB8AC3E}">
        <p14:creationId xmlns:p14="http://schemas.microsoft.com/office/powerpoint/2010/main" val="36365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Najčešće korišćeni operatori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 jedan objekat i zavr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šava emitovanje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emitovane objekte i transformiše ih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kolekciju objekata i emituje ih jednog po jednog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objekte jednog emitera, transformiše svaki objekat u emitera i spaja u jedno emitovanje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filtriranje objekata po logičkom uslovu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najviše onoliko objekata koliko je navedeno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60679" y="1880316"/>
            <a:ext cx="9043405" cy="4106275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&gt;&gt;)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apiServiceWrapper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getPoster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doOnNext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Umetanje zavisnosti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Omogućava veću nezavisnost funkcionalno različitih delova aplikacije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Konkretne implementacije servisa se prosleđuju objektima koji zavise  od njih prilikom kreiranja ili inicijalizacije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Roboguice – refleksija za postizanje umetanje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 – statički radni okvir, kod neophodan za umetanje zavisnosti se generiše u toku kompilacije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Moduli – klase koje definišu i obezbeđuju zavisnosti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Komponenta – interfejs ili apstraktna klasa koja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“povezuje” v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iše različitih modula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će je proslediti i objekat koji je dostupan tek u vreme izvršavanja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programa, u tom slučaju potrebno je eksplicitno pozvati buld() metodu komponente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koje obezbeđuju zavisnosti (eng. provision methods) – nemaju ulazne parametre i vraćaju objekat klase koja se umeće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umetanja članova (eng. members-injections contracts) – imaju jedan parametar, zavisnosti se umeću u sva polja sa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anotacijom tog parametra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7457" y="2008005"/>
            <a:ext cx="9679812" cy="4044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Operativni sistem zasnovan na linux jezgru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predstavlj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2008.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Mobilni telefoni, tableti, televizori, različiti 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“pametni” ure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đaji itd.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Mlada oblast ra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čunarstva koja se brzo razvija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Prvobitno odsustvo jasnih smernica za razvoj aplikacija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Podkomponente – komponente unutar roditeljske komponente koje nasle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đuju sve njene zavisnosti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podkomponentama navođenje zavisnosti između komponenata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Obim zavisnosti (eng. scope) – omogućava ograničavanje dostupnosti neke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Visoko performantan radni okvir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 zavisnosti može biti jako složen</a:t>
            </a:r>
          </a:p>
          <a:p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5" y="1556951"/>
            <a:ext cx="6682945" cy="52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Pomoćne biblioteke za razvoj Android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Butter Knife – povezivanje polja i metoda sa XML komponentama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Stetho – alat koji omogućava korišćenje Google Chrome alata za programere nad Android aplikacijama (pregled poziva na mreži i praćenje baze)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– platforma sa različitim modulima (Crashlytics, Answers, Beta, Digits)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Svaka od predstavljenih tehnologija ima svojih prednosti i 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Akcenat na modularnosti, jednostavnom održavanju i izmenama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aplikacije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Pitanja</a:t>
            </a:r>
            <a:r>
              <a:rPr lang="en-US" sz="80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en-U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</a:t>
            </a:r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žnji!</a:t>
            </a:r>
            <a:endParaRPr lang="en-US" sz="8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server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6462" y="1677081"/>
            <a:ext cx="9383721" cy="439279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Jednostavan REST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napisan u programskom jeziku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 koriste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ći programski okvir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koji se izvršava na izvršnom okruženju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/moviedetails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čki resursi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1"/>
            <a:ext cx="9366303" cy="40843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Sloj podataka i sloj prikaza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NetworkModule – komunikacija sa serverom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DBModule – CRUD operacije nad bazom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MovieModule – prikaz ekrana sa listom svih filmova</a:t>
            </a:r>
            <a:endParaRPr lang="en-U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MovieDetailsModule – prikaz ekrana sa detaljima odabranog filma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CustomListModule – omiljeni filmovi i filmovi za kasnije gledanje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456100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Nastao iz Model-Pogled-Kontroler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Podela odgovornosti, modularnost, automatsko testiranje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– učitavanje podataka sa mreže ili iz baze, poslovna logika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implementacija u okviru aktivnosti ili fragmenta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Prezenter – 1-1 odnos sa pogledom, slu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ži kao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“spona” izme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 pogleda i modela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5" y="2177551"/>
            <a:ext cx="9247949" cy="2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1510</TotalTime>
  <Words>910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Wingdings 3</vt:lpstr>
      <vt:lpstr>Slice</vt:lpstr>
      <vt:lpstr>  Komparativna analiza modernih tehnologija u razvoju Android aplikacija </vt:lpstr>
      <vt:lpstr>Android</vt:lpstr>
      <vt:lpstr>Specifikacije aplikacije</vt:lpstr>
      <vt:lpstr>Specifikacije aplikacije</vt:lpstr>
      <vt:lpstr>Arhitektura aplikacije - server</vt:lpstr>
      <vt:lpstr>Arhitektura aplikacije - klijent</vt:lpstr>
      <vt:lpstr>Arhitektura aplikacije - klijent</vt:lpstr>
      <vt:lpstr>Model-Pogled-Prezenter</vt:lpstr>
      <vt:lpstr>Model-Pogled-Prezenter</vt:lpstr>
      <vt:lpstr>Model-Pogled-Pogled Model</vt:lpstr>
      <vt:lpstr>Model-Pogled-Pogled Model</vt:lpstr>
      <vt:lpstr>Načini povezivanja podataka</vt:lpstr>
      <vt:lpstr>Poređenje između MVP i MVVM</vt:lpstr>
      <vt:lpstr>Reaktivno programiranje u Androidu</vt:lpstr>
      <vt:lpstr>RxAndroid</vt:lpstr>
      <vt:lpstr>Najčešće korišćeni operatori</vt:lpstr>
      <vt:lpstr>Primer</vt:lpstr>
      <vt:lpstr>Umetanje zavisnosti u Androidu</vt:lpstr>
      <vt:lpstr>Dagger 2</vt:lpstr>
      <vt:lpstr>Dagger 2</vt:lpstr>
      <vt:lpstr>Dagger 2</vt:lpstr>
      <vt:lpstr>Pomoćne biblioteke za razvoj Android aplikacije</vt:lpstr>
      <vt:lpstr>Zaključak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Komparativna analiza modernih tehnologija u razvoju android aplikacija</dc:title>
  <dc:creator>Stefan Bacevic</dc:creator>
  <cp:lastModifiedBy>Stefan Bacevic</cp:lastModifiedBy>
  <cp:revision>52</cp:revision>
  <dcterms:created xsi:type="dcterms:W3CDTF">2017-09-23T08:15:58Z</dcterms:created>
  <dcterms:modified xsi:type="dcterms:W3CDTF">2017-09-24T18:32:31Z</dcterms:modified>
</cp:coreProperties>
</file>