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04F5D-D529-4975-83BF-50EB2E0121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98A333B-A4C4-4124-872D-EFA906EFEE14}">
      <dgm:prSet/>
      <dgm:spPr/>
      <dgm:t>
        <a:bodyPr/>
        <a:lstStyle/>
        <a:p>
          <a:r>
            <a:rPr lang="en-GB"/>
            <a:t>Emulate a shop’s order processing system</a:t>
          </a:r>
          <a:endParaRPr lang="en-US"/>
        </a:p>
      </dgm:t>
    </dgm:pt>
    <dgm:pt modelId="{FF0121D3-9D8E-44E1-BBB8-A28343EAE0F9}" type="parTrans" cxnId="{B8D02341-E995-4A36-AE5E-685482BB8C22}">
      <dgm:prSet/>
      <dgm:spPr/>
      <dgm:t>
        <a:bodyPr/>
        <a:lstStyle/>
        <a:p>
          <a:endParaRPr lang="en-US"/>
        </a:p>
      </dgm:t>
    </dgm:pt>
    <dgm:pt modelId="{515C4B20-F69B-4C83-AC9F-01D551A191C3}" type="sibTrans" cxnId="{B8D02341-E995-4A36-AE5E-685482BB8C22}">
      <dgm:prSet/>
      <dgm:spPr/>
      <dgm:t>
        <a:bodyPr/>
        <a:lstStyle/>
        <a:p>
          <a:endParaRPr lang="en-US"/>
        </a:p>
      </dgm:t>
    </dgm:pt>
    <dgm:pt modelId="{E978108B-1584-4403-8D88-908E9839A246}">
      <dgm:prSet/>
      <dgm:spPr/>
      <dgm:t>
        <a:bodyPr/>
        <a:lstStyle/>
        <a:p>
          <a:r>
            <a:rPr lang="en-GB"/>
            <a:t>We receive a document with the buyer’s email and we confirm their order has been processed</a:t>
          </a:r>
          <a:endParaRPr lang="en-US"/>
        </a:p>
      </dgm:t>
    </dgm:pt>
    <dgm:pt modelId="{555AC38A-D591-4408-894A-0E4C9776A31A}" type="parTrans" cxnId="{9B3F39FB-89FB-41A8-BF5B-FE8CCAF78095}">
      <dgm:prSet/>
      <dgm:spPr/>
      <dgm:t>
        <a:bodyPr/>
        <a:lstStyle/>
        <a:p>
          <a:endParaRPr lang="en-US"/>
        </a:p>
      </dgm:t>
    </dgm:pt>
    <dgm:pt modelId="{89047C4D-A89C-414E-A1F4-ADB4CEBDEDFD}" type="sibTrans" cxnId="{9B3F39FB-89FB-41A8-BF5B-FE8CCAF78095}">
      <dgm:prSet/>
      <dgm:spPr/>
      <dgm:t>
        <a:bodyPr/>
        <a:lstStyle/>
        <a:p>
          <a:endParaRPr lang="en-US"/>
        </a:p>
      </dgm:t>
    </dgm:pt>
    <dgm:pt modelId="{210348F1-545F-4667-9722-16B1F754B554}" type="pres">
      <dgm:prSet presAssocID="{7F404F5D-D529-4975-83BF-50EB2E012183}" presName="root" presStyleCnt="0">
        <dgm:presLayoutVars>
          <dgm:dir/>
          <dgm:resizeHandles val="exact"/>
        </dgm:presLayoutVars>
      </dgm:prSet>
      <dgm:spPr/>
    </dgm:pt>
    <dgm:pt modelId="{89CF00E8-CA4D-46EB-826A-888BBB2BE3AE}" type="pres">
      <dgm:prSet presAssocID="{D98A333B-A4C4-4124-872D-EFA906EFEE14}" presName="compNode" presStyleCnt="0"/>
      <dgm:spPr/>
    </dgm:pt>
    <dgm:pt modelId="{0E7A935A-EBA8-4CE5-A4C8-08D27EE93565}" type="pres">
      <dgm:prSet presAssocID="{D98A333B-A4C4-4124-872D-EFA906EFEE14}" presName="bgRect" presStyleLbl="bgShp" presStyleIdx="0" presStyleCnt="2"/>
      <dgm:spPr/>
    </dgm:pt>
    <dgm:pt modelId="{D48CC756-B6A4-4616-8007-CEBD2F2DE856}" type="pres">
      <dgm:prSet presAssocID="{D98A333B-A4C4-4124-872D-EFA906EFEE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A5E43BA5-07AA-4B73-9017-9E383D1A6532}" type="pres">
      <dgm:prSet presAssocID="{D98A333B-A4C4-4124-872D-EFA906EFEE14}" presName="spaceRect" presStyleCnt="0"/>
      <dgm:spPr/>
    </dgm:pt>
    <dgm:pt modelId="{241AD660-56BF-40B1-BF67-BAE61CBDC5A9}" type="pres">
      <dgm:prSet presAssocID="{D98A333B-A4C4-4124-872D-EFA906EFEE14}" presName="parTx" presStyleLbl="revTx" presStyleIdx="0" presStyleCnt="2">
        <dgm:presLayoutVars>
          <dgm:chMax val="0"/>
          <dgm:chPref val="0"/>
        </dgm:presLayoutVars>
      </dgm:prSet>
      <dgm:spPr/>
    </dgm:pt>
    <dgm:pt modelId="{A8347D55-4B96-4CF2-9C82-8D516485C328}" type="pres">
      <dgm:prSet presAssocID="{515C4B20-F69B-4C83-AC9F-01D551A191C3}" presName="sibTrans" presStyleCnt="0"/>
      <dgm:spPr/>
    </dgm:pt>
    <dgm:pt modelId="{27814F6F-FBC9-4D62-9113-B90A9707C509}" type="pres">
      <dgm:prSet presAssocID="{E978108B-1584-4403-8D88-908E9839A246}" presName="compNode" presStyleCnt="0"/>
      <dgm:spPr/>
    </dgm:pt>
    <dgm:pt modelId="{283771A2-FEB1-4E79-B6AF-A1C24C884C45}" type="pres">
      <dgm:prSet presAssocID="{E978108B-1584-4403-8D88-908E9839A246}" presName="bgRect" presStyleLbl="bgShp" presStyleIdx="1" presStyleCnt="2"/>
      <dgm:spPr/>
    </dgm:pt>
    <dgm:pt modelId="{1F5597EE-FEB9-4A99-9C8F-6B23F24F25C5}" type="pres">
      <dgm:prSet presAssocID="{E978108B-1584-4403-8D88-908E9839A2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8550097-BC38-43C5-A487-98E0FDAA3229}" type="pres">
      <dgm:prSet presAssocID="{E978108B-1584-4403-8D88-908E9839A246}" presName="spaceRect" presStyleCnt="0"/>
      <dgm:spPr/>
    </dgm:pt>
    <dgm:pt modelId="{D69F9124-EEBC-48B7-AD8D-168027172A17}" type="pres">
      <dgm:prSet presAssocID="{E978108B-1584-4403-8D88-908E9839A24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43AB21-7E3E-4D8B-9895-AB9E0CAD860A}" type="presOf" srcId="{D98A333B-A4C4-4124-872D-EFA906EFEE14}" destId="{241AD660-56BF-40B1-BF67-BAE61CBDC5A9}" srcOrd="0" destOrd="0" presId="urn:microsoft.com/office/officeart/2018/2/layout/IconVerticalSolidList"/>
    <dgm:cxn modelId="{0F602A2E-A65E-4A21-90E3-07ECF231FDC9}" type="presOf" srcId="{7F404F5D-D529-4975-83BF-50EB2E012183}" destId="{210348F1-545F-4667-9722-16B1F754B554}" srcOrd="0" destOrd="0" presId="urn:microsoft.com/office/officeart/2018/2/layout/IconVerticalSolidList"/>
    <dgm:cxn modelId="{B8D02341-E995-4A36-AE5E-685482BB8C22}" srcId="{7F404F5D-D529-4975-83BF-50EB2E012183}" destId="{D98A333B-A4C4-4124-872D-EFA906EFEE14}" srcOrd="0" destOrd="0" parTransId="{FF0121D3-9D8E-44E1-BBB8-A28343EAE0F9}" sibTransId="{515C4B20-F69B-4C83-AC9F-01D551A191C3}"/>
    <dgm:cxn modelId="{475A37BA-7C09-4A23-9EA6-DFCB10209805}" type="presOf" srcId="{E978108B-1584-4403-8D88-908E9839A246}" destId="{D69F9124-EEBC-48B7-AD8D-168027172A17}" srcOrd="0" destOrd="0" presId="urn:microsoft.com/office/officeart/2018/2/layout/IconVerticalSolidList"/>
    <dgm:cxn modelId="{9B3F39FB-89FB-41A8-BF5B-FE8CCAF78095}" srcId="{7F404F5D-D529-4975-83BF-50EB2E012183}" destId="{E978108B-1584-4403-8D88-908E9839A246}" srcOrd="1" destOrd="0" parTransId="{555AC38A-D591-4408-894A-0E4C9776A31A}" sibTransId="{89047C4D-A89C-414E-A1F4-ADB4CEBDEDFD}"/>
    <dgm:cxn modelId="{E8920AE8-1D61-4A3F-8977-D5008F875EF8}" type="presParOf" srcId="{210348F1-545F-4667-9722-16B1F754B554}" destId="{89CF00E8-CA4D-46EB-826A-888BBB2BE3AE}" srcOrd="0" destOrd="0" presId="urn:microsoft.com/office/officeart/2018/2/layout/IconVerticalSolidList"/>
    <dgm:cxn modelId="{1AC1AD76-5E76-43F7-8D17-1D4FD6C283B4}" type="presParOf" srcId="{89CF00E8-CA4D-46EB-826A-888BBB2BE3AE}" destId="{0E7A935A-EBA8-4CE5-A4C8-08D27EE93565}" srcOrd="0" destOrd="0" presId="urn:microsoft.com/office/officeart/2018/2/layout/IconVerticalSolidList"/>
    <dgm:cxn modelId="{2B1A5B9A-7F42-40D9-9B93-CB3A89F384E1}" type="presParOf" srcId="{89CF00E8-CA4D-46EB-826A-888BBB2BE3AE}" destId="{D48CC756-B6A4-4616-8007-CEBD2F2DE856}" srcOrd="1" destOrd="0" presId="urn:microsoft.com/office/officeart/2018/2/layout/IconVerticalSolidList"/>
    <dgm:cxn modelId="{FA2BBF35-C005-4125-9FF4-EFCFD206B811}" type="presParOf" srcId="{89CF00E8-CA4D-46EB-826A-888BBB2BE3AE}" destId="{A5E43BA5-07AA-4B73-9017-9E383D1A6532}" srcOrd="2" destOrd="0" presId="urn:microsoft.com/office/officeart/2018/2/layout/IconVerticalSolidList"/>
    <dgm:cxn modelId="{0F43AB44-1B26-45FE-AF1A-BE0C1F703CF3}" type="presParOf" srcId="{89CF00E8-CA4D-46EB-826A-888BBB2BE3AE}" destId="{241AD660-56BF-40B1-BF67-BAE61CBDC5A9}" srcOrd="3" destOrd="0" presId="urn:microsoft.com/office/officeart/2018/2/layout/IconVerticalSolidList"/>
    <dgm:cxn modelId="{6F56A687-1209-4DF2-A77E-628B38BEB53E}" type="presParOf" srcId="{210348F1-545F-4667-9722-16B1F754B554}" destId="{A8347D55-4B96-4CF2-9C82-8D516485C328}" srcOrd="1" destOrd="0" presId="urn:microsoft.com/office/officeart/2018/2/layout/IconVerticalSolidList"/>
    <dgm:cxn modelId="{9B83D73E-2E76-4B08-B68C-A359335CA793}" type="presParOf" srcId="{210348F1-545F-4667-9722-16B1F754B554}" destId="{27814F6F-FBC9-4D62-9113-B90A9707C509}" srcOrd="2" destOrd="0" presId="urn:microsoft.com/office/officeart/2018/2/layout/IconVerticalSolidList"/>
    <dgm:cxn modelId="{22E046B9-30F7-42EC-8DE3-2ED5353EFC9D}" type="presParOf" srcId="{27814F6F-FBC9-4D62-9113-B90A9707C509}" destId="{283771A2-FEB1-4E79-B6AF-A1C24C884C45}" srcOrd="0" destOrd="0" presId="urn:microsoft.com/office/officeart/2018/2/layout/IconVerticalSolidList"/>
    <dgm:cxn modelId="{DDC37AFD-208C-4253-89FF-1C1C9A0DC126}" type="presParOf" srcId="{27814F6F-FBC9-4D62-9113-B90A9707C509}" destId="{1F5597EE-FEB9-4A99-9C8F-6B23F24F25C5}" srcOrd="1" destOrd="0" presId="urn:microsoft.com/office/officeart/2018/2/layout/IconVerticalSolidList"/>
    <dgm:cxn modelId="{CF823218-BBB0-45DF-ACB7-C50F03CC034F}" type="presParOf" srcId="{27814F6F-FBC9-4D62-9113-B90A9707C509}" destId="{88550097-BC38-43C5-A487-98E0FDAA3229}" srcOrd="2" destOrd="0" presId="urn:microsoft.com/office/officeart/2018/2/layout/IconVerticalSolidList"/>
    <dgm:cxn modelId="{8A6DF914-ECFA-41AE-82CF-927216CB5508}" type="presParOf" srcId="{27814F6F-FBC9-4D62-9113-B90A9707C509}" destId="{D69F9124-EEBC-48B7-AD8D-168027172A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A935A-EBA8-4CE5-A4C8-08D27EE93565}">
      <dsp:nvSpPr>
        <dsp:cNvPr id="0" name=""/>
        <dsp:cNvSpPr/>
      </dsp:nvSpPr>
      <dsp:spPr>
        <a:xfrm>
          <a:off x="0" y="970649"/>
          <a:ext cx="6879517" cy="17919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CC756-B6A4-4616-8007-CEBD2F2DE856}">
      <dsp:nvSpPr>
        <dsp:cNvPr id="0" name=""/>
        <dsp:cNvSpPr/>
      </dsp:nvSpPr>
      <dsp:spPr>
        <a:xfrm>
          <a:off x="542070" y="1373842"/>
          <a:ext cx="985582" cy="985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AD660-56BF-40B1-BF67-BAE61CBDC5A9}">
      <dsp:nvSpPr>
        <dsp:cNvPr id="0" name=""/>
        <dsp:cNvSpPr/>
      </dsp:nvSpPr>
      <dsp:spPr>
        <a:xfrm>
          <a:off x="2069724" y="970649"/>
          <a:ext cx="4809792" cy="179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50" tIns="189650" rIns="189650" bIns="1896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Emulate a shop’s order processing system</a:t>
          </a:r>
          <a:endParaRPr lang="en-US" sz="2500" kern="1200"/>
        </a:p>
      </dsp:txBody>
      <dsp:txXfrm>
        <a:off x="2069724" y="970649"/>
        <a:ext cx="4809792" cy="1791969"/>
      </dsp:txXfrm>
    </dsp:sp>
    <dsp:sp modelId="{283771A2-FEB1-4E79-B6AF-A1C24C884C45}">
      <dsp:nvSpPr>
        <dsp:cNvPr id="0" name=""/>
        <dsp:cNvSpPr/>
      </dsp:nvSpPr>
      <dsp:spPr>
        <a:xfrm>
          <a:off x="0" y="3210611"/>
          <a:ext cx="6879517" cy="1791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597EE-FEB9-4A99-9C8F-6B23F24F25C5}">
      <dsp:nvSpPr>
        <dsp:cNvPr id="0" name=""/>
        <dsp:cNvSpPr/>
      </dsp:nvSpPr>
      <dsp:spPr>
        <a:xfrm>
          <a:off x="542070" y="3613804"/>
          <a:ext cx="985582" cy="985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F9124-EEBC-48B7-AD8D-168027172A17}">
      <dsp:nvSpPr>
        <dsp:cNvPr id="0" name=""/>
        <dsp:cNvSpPr/>
      </dsp:nvSpPr>
      <dsp:spPr>
        <a:xfrm>
          <a:off x="2069724" y="3210611"/>
          <a:ext cx="4809792" cy="179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50" tIns="189650" rIns="189650" bIns="1896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We receive a document with the buyer’s email and we confirm their order has been processed</a:t>
          </a:r>
          <a:endParaRPr lang="en-US" sz="2500" kern="1200"/>
        </a:p>
      </dsp:txBody>
      <dsp:txXfrm>
        <a:off x="2069724" y="3210611"/>
        <a:ext cx="4809792" cy="1791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2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900D93-5B7D-19EB-BE58-67BE85087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2"/>
            <a:ext cx="5711003" cy="33867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 b="0" i="0" dirty="0">
                <a:effectLst/>
                <a:highlight>
                  <a:srgbClr val="FFFFFF"/>
                </a:highlight>
                <a:latin typeface="Google Sans"/>
              </a:rPr>
              <a:t>Implementing a message passing architecture using the SNS and SQS services (provided by AWS) – Order processing </a:t>
            </a:r>
            <a:endParaRPr lang="en-GB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C91C9-0F72-4255-A180-AF531E238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6618" y="4919833"/>
            <a:ext cx="3118629" cy="1215263"/>
          </a:xfrm>
        </p:spPr>
        <p:txBody>
          <a:bodyPr>
            <a:normAutofit/>
          </a:bodyPr>
          <a:lstStyle/>
          <a:p>
            <a:r>
              <a:rPr lang="en-GB" dirty="0"/>
              <a:t>Matei Stefan </a:t>
            </a:r>
            <a:r>
              <a:rPr lang="en-GB" dirty="0" err="1"/>
              <a:t>Madalin</a:t>
            </a:r>
            <a:r>
              <a:rPr lang="en-GB" dirty="0"/>
              <a:t> SCPD-1A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D15E5-9F3F-3946-DC10-B5133B22F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2" r="14070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E972D-F96F-6521-F242-34A41FC8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GB" dirty="0"/>
              <a:t>What do we want to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9BCABE-47D3-257E-5896-423CB7BEE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355519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2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F152-522A-EB72-EA76-972D9A83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Arhitecture </a:t>
            </a:r>
          </a:p>
        </p:txBody>
      </p:sp>
      <p:pic>
        <p:nvPicPr>
          <p:cNvPr id="5" name="Content Placeholder 4" descr="A diagram of a company logo&#10;&#10;Description automatically generated">
            <a:extLst>
              <a:ext uri="{FF2B5EF4-FFF2-40B4-BE49-F238E27FC236}">
                <a16:creationId xmlns:a16="http://schemas.microsoft.com/office/drawing/2014/main" id="{4B3BEF40-C37F-92D7-FFC0-C3E5BCD3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774" y="3027906"/>
            <a:ext cx="9820189" cy="29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4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A1C97-67A8-8908-DE06-4ED0D13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Arhitecture</a:t>
            </a:r>
          </a:p>
        </p:txBody>
      </p:sp>
      <p:pic>
        <p:nvPicPr>
          <p:cNvPr id="5" name="Content Placeholder 4" descr="A diagram of an email information&#10;&#10;Description automatically generated">
            <a:extLst>
              <a:ext uri="{FF2B5EF4-FFF2-40B4-BE49-F238E27FC236}">
                <a16:creationId xmlns:a16="http://schemas.microsoft.com/office/drawing/2014/main" id="{2136B4B5-6F48-7D44-B966-A9071C37A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774" y="3518915"/>
            <a:ext cx="9820189" cy="19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0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D65CC-92BF-9628-31CF-B99DBF5F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Arhitecture </a:t>
            </a:r>
          </a:p>
        </p:txBody>
      </p:sp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7327B44-2E45-8BCD-B202-7663BFDC5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774" y="3052457"/>
            <a:ext cx="9820189" cy="29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7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D62AA-0384-54CA-A67D-42DE1A3B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en-GB" dirty="0"/>
              <a:t>Results – Order processed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BA82B7-742B-301F-73F5-98DD4972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E6823-6CE2-5FBF-F962-1D677765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83" y="2883005"/>
            <a:ext cx="8932603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2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22" name="Freeform: Shape 121">
            <a:extLst>
              <a:ext uri="{FF2B5EF4-FFF2-40B4-BE49-F238E27FC236}">
                <a16:creationId xmlns:a16="http://schemas.microsoft.com/office/drawing/2014/main" id="{7A7170E1-C163-4577-A0CE-588797377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1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8810B-DC98-FBDA-B1AF-3E8C243C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917717" cy="1615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Results – Dead letter queue</a:t>
            </a:r>
            <a:endParaRPr lang="en-US" sz="5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3A980-179F-BC3F-2512-55914EBEB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967" y="2847874"/>
            <a:ext cx="7796403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906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0F0F3"/>
      </a:lt2>
      <a:accent1>
        <a:srgbClr val="9FA71E"/>
      </a:accent1>
      <a:accent2>
        <a:srgbClr val="D59117"/>
      </a:accent2>
      <a:accent3>
        <a:srgbClr val="E75429"/>
      </a:accent3>
      <a:accent4>
        <a:srgbClr val="D5173B"/>
      </a:accent4>
      <a:accent5>
        <a:srgbClr val="E7299C"/>
      </a:accent5>
      <a:accent6>
        <a:srgbClr val="D017D5"/>
      </a:accent6>
      <a:hlink>
        <a:srgbClr val="706ACD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Google Sans</vt:lpstr>
      <vt:lpstr>Grandview</vt:lpstr>
      <vt:lpstr>Wingdings</vt:lpstr>
      <vt:lpstr>CosineVTI</vt:lpstr>
      <vt:lpstr>Implementing a message passing architecture using the SNS and SQS services (provided by AWS) – Order processing </vt:lpstr>
      <vt:lpstr>What do we want to do?</vt:lpstr>
      <vt:lpstr>Arhitecture </vt:lpstr>
      <vt:lpstr>Arhitecture</vt:lpstr>
      <vt:lpstr>Arhitecture </vt:lpstr>
      <vt:lpstr>Results – Order processed </vt:lpstr>
      <vt:lpstr>Results – Dead letter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message passing architecture using the SNS and SQS services (provided by AWS) – Order processing </dc:title>
  <dc:creator>Stefan Matei</dc:creator>
  <cp:lastModifiedBy>Stefan Matei</cp:lastModifiedBy>
  <cp:revision>1</cp:revision>
  <dcterms:created xsi:type="dcterms:W3CDTF">2024-05-30T10:40:07Z</dcterms:created>
  <dcterms:modified xsi:type="dcterms:W3CDTF">2024-05-30T11:02:04Z</dcterms:modified>
</cp:coreProperties>
</file>