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6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2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6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5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55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BA6B-67DC-4F5E-A69A-5221C9610C5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D415-F751-49ED-94A6-847553348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Lands End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Basket Page USPs</a:t>
            </a:r>
          </a:p>
        </p:txBody>
      </p:sp>
    </p:spTree>
    <p:extLst>
      <p:ext uri="{BB962C8B-B14F-4D97-AF65-F5344CB8AC3E}">
        <p14:creationId xmlns:p14="http://schemas.microsoft.com/office/powerpoint/2010/main" val="15694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10" y="410629"/>
            <a:ext cx="5056678" cy="3719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3690" y="1727200"/>
            <a:ext cx="1307438" cy="39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70" y="3226966"/>
            <a:ext cx="4184228" cy="36030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30173" y="4886177"/>
            <a:ext cx="2852373" cy="560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68" y="410629"/>
            <a:ext cx="2183364" cy="2183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4952" y="2932723"/>
            <a:ext cx="5016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Replace USP Content with the above.</a:t>
            </a:r>
          </a:p>
          <a:p>
            <a:endParaRPr lang="en-GB" dirty="0"/>
          </a:p>
          <a:p>
            <a:r>
              <a:rPr lang="en-GB" dirty="0"/>
              <a:t>V1 – Implement banner below CTA </a:t>
            </a:r>
          </a:p>
          <a:p>
            <a:endParaRPr lang="en-GB" dirty="0"/>
          </a:p>
          <a:p>
            <a:r>
              <a:rPr lang="en-GB" dirty="0"/>
              <a:t>V2 – Implement banner full width.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71010" y="4886177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V2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2260" y="152147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V1 </a:t>
            </a:r>
          </a:p>
        </p:txBody>
      </p:sp>
    </p:spTree>
    <p:extLst>
      <p:ext uri="{BB962C8B-B14F-4D97-AF65-F5344CB8AC3E}">
        <p14:creationId xmlns:p14="http://schemas.microsoft.com/office/powerpoint/2010/main" val="308501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Lands End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 End </dc:title>
  <dc:creator>Ashley Smth</dc:creator>
  <cp:lastModifiedBy>Ashley Smth</cp:lastModifiedBy>
  <cp:revision>1</cp:revision>
  <dcterms:created xsi:type="dcterms:W3CDTF">2017-04-19T09:59:44Z</dcterms:created>
  <dcterms:modified xsi:type="dcterms:W3CDTF">2017-04-19T10:00:14Z</dcterms:modified>
</cp:coreProperties>
</file>