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4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24" d="100"/>
          <a:sy n="124" d="100"/>
        </p:scale>
        <p:origin x="-3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7/1/14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7/1/14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Library Management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Chris Meyer | Stefan Knott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DDT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Development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886200" cy="32686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location of books</a:t>
            </a:r>
          </a:p>
          <a:p>
            <a:r>
              <a:rPr lang="en-US" dirty="0" smtClean="0"/>
              <a:t>Support Searches</a:t>
            </a:r>
          </a:p>
          <a:p>
            <a:r>
              <a:rPr lang="en-US" dirty="0" smtClean="0"/>
              <a:t>Ability to Add/Remove/Edit</a:t>
            </a:r>
          </a:p>
          <a:p>
            <a:r>
              <a:rPr lang="en-US" dirty="0" smtClean="0"/>
              <a:t>Easily Accessible Web Application</a:t>
            </a:r>
            <a:endParaRPr lang="en-US" dirty="0"/>
          </a:p>
        </p:txBody>
      </p:sp>
      <p:pic>
        <p:nvPicPr>
          <p:cNvPr id="11" name="Picture 10" descr="D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6350"/>
            <a:ext cx="472440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242983" y="1809750"/>
            <a:ext cx="3886200" cy="17526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Less overhead: more development</a:t>
            </a:r>
            <a:endParaRPr lang="en-US" dirty="0"/>
          </a:p>
        </p:txBody>
      </p:sp>
      <p:pic>
        <p:nvPicPr>
          <p:cNvPr id="7" name="Picture 6" descr="Screen Shot 2014-07-01 at 12.36.0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4953000" cy="2306577"/>
          </a:xfrm>
          <a:prstGeom prst="rect">
            <a:avLst/>
          </a:prstGeom>
        </p:spPr>
      </p:pic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67576"/>
            <a:ext cx="5257800" cy="167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Initial Risks Identified</a:t>
            </a:r>
            <a:endParaRPr lang="en-US" dirty="0"/>
          </a:p>
        </p:txBody>
      </p:sp>
      <p:sp>
        <p:nvSpPr>
          <p:cNvPr id="9" name="Rectangle 2"/>
          <p:cNvSpPr>
            <a:spLocks noGrp="1"/>
          </p:cNvSpPr>
          <p:nvPr>
            <p:ph sz="quarter" idx="13"/>
          </p:nvPr>
        </p:nvSpPr>
        <p:spPr>
          <a:xfrm>
            <a:off x="381000" y="1962150"/>
            <a:ext cx="3886200" cy="17526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Team Members</a:t>
            </a:r>
          </a:p>
          <a:p>
            <a:pPr marL="274320" lvl="1"/>
            <a:r>
              <a:rPr lang="en-US" dirty="0" smtClean="0"/>
              <a:t>Web Application</a:t>
            </a:r>
          </a:p>
          <a:p>
            <a:pPr marL="274320" lvl="1"/>
            <a:r>
              <a:rPr lang="en-US" dirty="0" smtClean="0"/>
              <a:t>Coding Language Barrier</a:t>
            </a:r>
            <a:endParaRPr lang="en-US" dirty="0"/>
          </a:p>
        </p:txBody>
      </p:sp>
      <p:pic>
        <p:nvPicPr>
          <p:cNvPr id="10" name="Picture 9" descr="balancing-ris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57350"/>
            <a:ext cx="2667000" cy="3490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Program Structure: Development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3550"/>
            <a:ext cx="4748022" cy="2971800"/>
          </a:xfrm>
          <a:prstGeom prst="rect">
            <a:avLst/>
          </a:prstGeom>
        </p:spPr>
      </p:pic>
      <p:sp>
        <p:nvSpPr>
          <p:cNvPr id="4" name="Process 3"/>
          <p:cNvSpPr/>
          <p:nvPr/>
        </p:nvSpPr>
        <p:spPr>
          <a:xfrm>
            <a:off x="6553200" y="1657350"/>
            <a:ext cx="1371600" cy="609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6400800" y="2647950"/>
            <a:ext cx="17526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LibManager.class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6096000" y="3333750"/>
            <a:ext cx="2362200" cy="3048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ExpandableArray.class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5791200" y="3943350"/>
            <a:ext cx="1371600" cy="3048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Date.class</a:t>
            </a:r>
            <a:endParaRPr lang="en-US" dirty="0" smtClean="0"/>
          </a:p>
        </p:txBody>
      </p:sp>
      <p:sp>
        <p:nvSpPr>
          <p:cNvPr id="12" name="Process 11"/>
          <p:cNvSpPr/>
          <p:nvPr/>
        </p:nvSpPr>
        <p:spPr>
          <a:xfrm>
            <a:off x="7391400" y="3943350"/>
            <a:ext cx="1371600" cy="3048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Book.class</a:t>
            </a:r>
            <a:endParaRPr lang="en-US" dirty="0" smtClean="0"/>
          </a:p>
        </p:txBody>
      </p:sp>
      <p:sp>
        <p:nvSpPr>
          <p:cNvPr id="13" name="Down Arrow 12"/>
          <p:cNvSpPr/>
          <p:nvPr/>
        </p:nvSpPr>
        <p:spPr>
          <a:xfrm>
            <a:off x="7010400" y="2343150"/>
            <a:ext cx="457200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010400" y="3105150"/>
            <a:ext cx="457200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400800" y="3714750"/>
            <a:ext cx="457200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696200" y="3714750"/>
            <a:ext cx="457200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62600" y="1504950"/>
            <a:ext cx="0" cy="297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15400" y="1504950"/>
            <a:ext cx="0" cy="297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562600" y="4476750"/>
            <a:ext cx="335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62600" y="1504950"/>
            <a:ext cx="335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Program Development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Basic Development: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04800" y="1581150"/>
            <a:ext cx="3886200" cy="3268625"/>
          </a:xfrm>
        </p:spPr>
        <p:txBody>
          <a:bodyPr/>
          <a:lstStyle/>
          <a:p>
            <a:r>
              <a:rPr lang="en-US" dirty="0" smtClean="0"/>
              <a:t>Generates a library that meets most of our development criteria:</a:t>
            </a:r>
          </a:p>
          <a:p>
            <a:pPr lvl="1"/>
            <a:r>
              <a:rPr lang="en-US" dirty="0" smtClean="0"/>
              <a:t>Add/Remove/Edit</a:t>
            </a:r>
          </a:p>
          <a:p>
            <a:pPr lvl="1"/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 smtClean="0"/>
              <a:t>No Memory</a:t>
            </a:r>
          </a:p>
        </p:txBody>
      </p:sp>
      <p:pic>
        <p:nvPicPr>
          <p:cNvPr id="8" name="Picture 7" descr="Screen Shot 2014-07-01 at 4.4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57350"/>
            <a:ext cx="4578350" cy="3058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Further: Web GUI</a:t>
            </a:r>
            <a:endParaRPr lang="en-US" dirty="0"/>
          </a:p>
        </p:txBody>
      </p:sp>
      <p:pic>
        <p:nvPicPr>
          <p:cNvPr id="4" name="Picture 3" descr="Screen Shot 2014-07-01 at 3.2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52550"/>
            <a:ext cx="4430292" cy="3663353"/>
          </a:xfrm>
          <a:prstGeom prst="rect">
            <a:avLst/>
          </a:prstGeom>
        </p:spPr>
      </p:pic>
      <p:pic>
        <p:nvPicPr>
          <p:cNvPr id="5" name="Picture 4" descr="GW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4086125" cy="2343150"/>
          </a:xfrm>
          <a:prstGeom prst="rect">
            <a:avLst/>
          </a:prstGeom>
        </p:spPr>
      </p:pic>
      <p:pic>
        <p:nvPicPr>
          <p:cNvPr id="8" name="Picture 7" descr="trash-can-full-of-tras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81350"/>
            <a:ext cx="2317082" cy="17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w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52550"/>
            <a:ext cx="2743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114</Words>
  <Application>Microsoft Macintosh PowerPoint</Application>
  <PresentationFormat>On-screen Show (16:9)</PresentationFormat>
  <Paragraphs>43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Library Management</vt:lpstr>
      <vt:lpstr>Development Goals</vt:lpstr>
      <vt:lpstr>Progress Tracking</vt:lpstr>
      <vt:lpstr>Initial Risks Identified</vt:lpstr>
      <vt:lpstr>Program Structure: Development</vt:lpstr>
      <vt:lpstr>Program Development</vt:lpstr>
      <vt:lpstr>Basic Development: Command Line</vt:lpstr>
      <vt:lpstr>Further: Web GUI</vt:lpstr>
      <vt:lpstr>Final GUI</vt:lpstr>
      <vt:lpstr>Testing: DDT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2014-07-01T22:53:03Z</dcterms:modified>
</cp:coreProperties>
</file>