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7" d="100"/>
          <a:sy n="87" d="100"/>
        </p:scale>
        <p:origin x="-9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34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43.png"/><Relationship Id="rId15" Type="http://schemas.microsoft.com/office/2007/relationships/hdphoto" Target="../media/hdphoto5.wdp"/><Relationship Id="rId10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interval trees, ropes, </a:t>
            </a:r>
            <a:r>
              <a:rPr lang="en-US" noProof="1" smtClean="0"/>
              <a:t>tries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search in string</a:t>
            </a:r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fast</a:t>
            </a:r>
            <a:br>
              <a:rPr lang="en-US" noProof="1" smtClean="0"/>
            </a:br>
            <a:r>
              <a:rPr lang="en-US" noProof="1" smtClean="0"/>
              <a:t>multi-pattern 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indexed</a:t>
            </a:r>
            <a:br>
              <a:rPr lang="en-US" noProof="1" smtClean="0"/>
            </a:br>
            <a:r>
              <a:rPr lang="en-US" noProof="1" smtClean="0"/>
              <a:t>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File:Suffix tree BANANA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524000" cy="161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File:Trie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1905000" cy="178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Search ro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4991575"/>
            <a:ext cx="2001290" cy="13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structures to</a:t>
            </a:r>
            <a:br>
              <a:rPr lang="en-US" dirty="0" smtClean="0"/>
            </a:br>
            <a:r>
              <a:rPr lang="en-US" dirty="0" smtClean="0"/>
              <a:t>efficiently 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File:Max-Heap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3" y="3124200"/>
            <a:ext cx="1752600" cy="129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</a:t>
            </a:r>
            <a:r>
              <a:rPr lang="en-US" dirty="0"/>
              <a:t>search tree structures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2859</TotalTime>
  <Words>1099</Words>
  <Application>Microsoft Office PowerPoint</Application>
  <PresentationFormat>Презентация на цял екран (4:3)</PresentationFormat>
  <Paragraphs>213</Paragraphs>
  <Slides>29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0" baseType="lpstr"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stefan</cp:lastModifiedBy>
  <cp:revision>1081</cp:revision>
  <dcterms:created xsi:type="dcterms:W3CDTF">2007-12-08T16:03:35Z</dcterms:created>
  <dcterms:modified xsi:type="dcterms:W3CDTF">2014-02-05T10:31:47Z</dcterms:modified>
  <cp:category>computer science, computer programming, software engineering</cp:category>
</cp:coreProperties>
</file>