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63" r:id="rId7"/>
    <p:sldId id="261" r:id="rId8"/>
    <p:sldId id="267" r:id="rId9"/>
    <p:sldId id="259" r:id="rId10"/>
    <p:sldId id="264" r:id="rId11"/>
    <p:sldId id="265" r:id="rId12"/>
    <p:sldId id="266" r:id="rId13"/>
    <p:sldId id="269" r:id="rId14"/>
    <p:sldId id="268" r:id="rId15"/>
    <p:sldId id="270" r:id="rId16"/>
    <p:sldId id="274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A7DA8-A8B7-42BD-A813-AFDBF6518122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B5692-9DB9-4569-9D86-EFED6A062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82-BA3C-41F2-9CBB-49AB328A42AB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C4F93-8012-4BF4-A7E8-03D45F1EF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7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20F4C-87D5-4833-AC2F-E3266738BE38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71950-A190-495C-8BBC-486F34908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3E3E1-7750-4B6A-994A-463825EECECC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E1986-67D0-4EF0-8454-894A0C682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9FFF0-D524-4837-B89D-CFD4F9A4A9DB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19EDF-7D96-4685-818B-FCFBB9A74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8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B1A08-2D9C-474A-A371-9ACE8149020C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FCE31-3183-4D53-A214-40DFEFDA9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2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68AA-79B0-4B80-BAD8-DA10C411F8B0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FE0B5-9ED1-4700-A4F3-8541D318D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F581C-510B-4BCA-9613-E831B89729DD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931C-CAB2-484F-921E-370D96174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AA4CF-1AEF-4146-99D0-26F15481F145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62ED-4E15-412C-B8F1-59B827D90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DE45B-A1C9-4639-BBCD-F7014B673E47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4B253-FD8B-4804-8BD1-B77938113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1760D-19FD-45E3-AF28-CACAE9E99049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CD0F7-B447-4534-AA47-0499055E5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6F0135-7C94-400D-B8A0-9DAE87898A20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732713F-A2ED-4D6D-AA61-E2322A51F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Simplified MIPS Processor in Verilog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 File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MIPSREG(clk, RegWrite, ReadAddr1, ReadAddr2, WriteAddr, ReadData1, ReadData2, WriteData);</a:t>
            </a:r>
          </a:p>
          <a:p>
            <a:pPr lvl="1" eaLnBrk="1" hangingPunct="1"/>
            <a:r>
              <a:rPr lang="en-US" altLang="en-US" sz="2000" smtClean="0"/>
              <a:t>Just as what specified in the book.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RegWrite:</a:t>
            </a:r>
            <a:r>
              <a:rPr lang="en-US" altLang="en-US" sz="2000" smtClean="0"/>
              <a:t> If 0, disable write. If 1, register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WriteAddr </a:t>
            </a:r>
            <a:r>
              <a:rPr lang="en-US" altLang="en-US" sz="2000" smtClean="0"/>
              <a:t>register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WriteAddr </a:t>
            </a:r>
            <a:r>
              <a:rPr lang="en-US" altLang="en-US" sz="2000" smtClean="0"/>
              <a:t>will be overwritten with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WriteData.</a:t>
            </a:r>
          </a:p>
          <a:p>
            <a:pPr lvl="1" eaLnBrk="1" hangingPunct="1"/>
            <a:r>
              <a:rPr lang="en-US" altLang="en-US" sz="2000" smtClean="0"/>
              <a:t>At any time, 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ReadData1 </a:t>
            </a:r>
            <a:r>
              <a:rPr lang="en-US" altLang="en-US" sz="2000" smtClean="0"/>
              <a:t>is the content of reg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ReadAddr1</a:t>
            </a:r>
            <a:r>
              <a:rPr lang="en-US" altLang="en-US" sz="2000" smtClean="0"/>
              <a:t>, and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ReadData2 </a:t>
            </a:r>
            <a:r>
              <a:rPr lang="en-US" altLang="en-US" sz="2000" smtClean="0"/>
              <a:t>is the content of reg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ReadAddr2.</a:t>
            </a:r>
            <a:endParaRPr lang="en-US" altLang="en-US" sz="2000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module MIPSALU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ALUctl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A, B,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Zero);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 [3:0]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ALUctl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 [31:0] A,B;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[31:0]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output Zero;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assign Zero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==0); //Zero is true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is 0; goes anywhere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ALUctl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A, B) //reevaluate if these change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ALUctl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A &amp; B;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A | B;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A + B;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A - B;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7: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A &lt; B ? 1:0;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~(A | B); // result is nor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default: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0; //default to 0, should not happen;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 Extension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SignExtend (in, out);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[15:0] in;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output [31:0] out;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assign out[15:0] = in[15:0];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assign out[31:16] = in[15];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Two-to-one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module STwoToOne32 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in0, in1, out);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input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input [31:0] in0, in1;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output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[31:0] out;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always @(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in0, in1)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	out &lt;= in0;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	out &lt;= in1;	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MIPSCtrl (instr, RegDst, ALUSrc, MemToReg, RegWrite, MemWrite, MemRead, branch, ALUCtrl);</a:t>
            </a: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smtClean="0"/>
              <a:t>Take the 32-bit instruction, generate the control signals.</a:t>
            </a:r>
          </a:p>
          <a:p>
            <a:pPr eaLnBrk="1" hangingPunct="1"/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Path Setup According to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199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Supported instructions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add, sub, addi, lw, sw, beq.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Stepping through the program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clock is set to be 200 time units. Run 200 every time. </a:t>
            </a:r>
          </a:p>
          <a:p>
            <a:pPr eaLnBrk="1" hangingPunct="1"/>
            <a:r>
              <a:rPr lang="en-US" altLang="en-US" smtClean="0"/>
              <a:t>Check the values of the wires in the waveform</a:t>
            </a:r>
          </a:p>
          <a:p>
            <a:pPr eaLnBrk="1" hangingPunct="1"/>
            <a:r>
              <a:rPr lang="en-US" altLang="en-US" smtClean="0"/>
              <a:t>Check the content of the registers and data memories in the memory windows.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waveform after two instructions</a:t>
            </a:r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05000"/>
            <a:ext cx="8040688" cy="4572000"/>
          </a:xfrm>
          <a:noFill/>
        </p:spPr>
      </p:pic>
      <p:sp>
        <p:nvSpPr>
          <p:cNvPr id="19460" name="TextBox 7"/>
          <p:cNvSpPr txBox="1">
            <a:spLocks noChangeArrowheads="1"/>
          </p:cNvSpPr>
          <p:nvPr/>
        </p:nvSpPr>
        <p:spPr bwMode="auto">
          <a:xfrm>
            <a:off x="685800" y="1219200"/>
            <a:ext cx="7491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00100000000000000000000000000000;  // addi $0, $0, 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00100000001000010000000000000001;  // addi $1, $1,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Memory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DM(MemRead, MemWrite, ABUS, DIN, DATABUS);</a:t>
            </a: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MemWrite: </a:t>
            </a:r>
            <a:r>
              <a:rPr lang="en-US" altLang="en-US" sz="2400" smtClean="0">
                <a:cs typeface="Courier New" panose="02070309020205020404" pitchFamily="49" charset="0"/>
              </a:rPr>
              <a:t>Nothing happens if 0. If 1, the memory at location 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ABUS </a:t>
            </a:r>
            <a:r>
              <a:rPr lang="en-US" altLang="en-US" sz="2400" smtClean="0">
                <a:cs typeface="Courier New" panose="02070309020205020404" pitchFamily="49" charset="0"/>
              </a:rPr>
              <a:t>will be written with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r>
              <a:rPr lang="en-US" altLang="en-US" sz="2400" smtClean="0">
                <a:cs typeface="Courier New" panose="02070309020205020404" pitchFamily="49" charset="0"/>
              </a:rPr>
              <a:t>.</a:t>
            </a: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ABUS: </a:t>
            </a:r>
            <a:r>
              <a:rPr lang="en-US" altLang="en-US" sz="2400" smtClean="0">
                <a:cs typeface="Courier New" panose="02070309020205020404" pitchFamily="49" charset="0"/>
              </a:rPr>
              <a:t>At any moment, the data at location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ABUS </a:t>
            </a:r>
            <a:r>
              <a:rPr lang="en-US" altLang="en-US" sz="2400" smtClean="0">
                <a:cs typeface="Courier New" panose="02070309020205020404" pitchFamily="49" charset="0"/>
              </a:rPr>
              <a:t>will appear at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DATABUS</a:t>
            </a: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smtClean="0">
                <a:cs typeface="Courier New" panose="02070309020205020404" pitchFamily="49" charset="0"/>
              </a:rPr>
              <a:t> </a:t>
            </a: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smtClean="0"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MemRead: </a:t>
            </a:r>
            <a:r>
              <a:rPr lang="en-US" altLang="en-US" sz="2400" smtClean="0">
                <a:cs typeface="Courier New" panose="02070309020205020404" pitchFamily="49" charset="0"/>
              </a:rPr>
              <a:t>Not used.</a:t>
            </a:r>
          </a:p>
          <a:p>
            <a:pPr lvl="1" eaLnBrk="1" hangingPunct="1"/>
            <a:endParaRPr lang="en-US" altLang="en-US" sz="2400" smtClean="0"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sz="2400" smtClean="0">
              <a:cs typeface="Courier New" panose="02070309020205020404" pitchFamily="49" charset="0"/>
            </a:endParaRPr>
          </a:p>
          <a:p>
            <a:pPr eaLnBrk="1" hangingPunct="1"/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Memory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 bus: 8 bits.</a:t>
            </a:r>
          </a:p>
          <a:p>
            <a:pPr eaLnBrk="1" hangingPunct="1"/>
            <a:r>
              <a:rPr lang="en-US" altLang="en-US" smtClean="0"/>
              <a:t>Data bus: 32 bits. </a:t>
            </a:r>
            <a:r>
              <a:rPr lang="en-US" altLang="en-US" smtClean="0">
                <a:solidFill>
                  <a:srgbClr val="FF0000"/>
                </a:solidFill>
              </a:rPr>
              <a:t>Each memory location holds 32 bits.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Memory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 the contents in data memory with any value you like: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 initial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(i=0; i &lt;= DM_ADDR_MAX_m1; i = i + 1)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ram[i] = i*10 + 1;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Memory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IM(CSB,WRB,ABUS,DATABUS);</a:t>
            </a: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CSB: </a:t>
            </a:r>
            <a:r>
              <a:rPr lang="en-US" altLang="en-US" sz="2400" smtClean="0">
                <a:cs typeface="Courier New" panose="02070309020205020404" pitchFamily="49" charset="0"/>
              </a:rPr>
              <a:t>chip select. If 0, selected. If 1, not selected.</a:t>
            </a: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WRB: </a:t>
            </a:r>
            <a:r>
              <a:rPr lang="en-US" altLang="en-US" sz="2400" smtClean="0">
                <a:cs typeface="Courier New" panose="02070309020205020404" pitchFamily="49" charset="0"/>
              </a:rPr>
              <a:t>Not used. </a:t>
            </a: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ABUS: </a:t>
            </a:r>
            <a:r>
              <a:rPr lang="en-US" altLang="en-US" sz="2400" smtClean="0">
                <a:cs typeface="Courier New" panose="02070309020205020404" pitchFamily="49" charset="0"/>
              </a:rPr>
              <a:t>Address bus.  At any moment, if chip is selected, the data at location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ABUS </a:t>
            </a:r>
            <a:r>
              <a:rPr lang="en-US" altLang="en-US" sz="2400" smtClean="0">
                <a:cs typeface="Courier New" panose="02070309020205020404" pitchFamily="49" charset="0"/>
              </a:rPr>
              <a:t>will appear at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DATABUS.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Memory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 bus: 8 bits.</a:t>
            </a:r>
          </a:p>
          <a:p>
            <a:pPr eaLnBrk="1" hangingPunct="1"/>
            <a:r>
              <a:rPr lang="en-US" altLang="en-US" smtClean="0"/>
              <a:t>Data bus: 32 bits. </a:t>
            </a:r>
            <a:r>
              <a:rPr lang="en-US" altLang="en-US" smtClean="0">
                <a:solidFill>
                  <a:srgbClr val="FF0000"/>
                </a:solidFill>
              </a:rPr>
              <a:t>Each memory location holds 32 bits.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200" dirty="0" smtClean="0"/>
              <a:t>The most straightforward way of loading a program: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ram[0]  = 32'b00100000000000000000000000000000;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$0, $0, 0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ram[1]  = 32'b00100000001000010000000000000001;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$1, $1, 1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ram[2]  = 32'b00100000010000100000000000000010;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$2, $2, 2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ram[3]  = 32'b00100000011000110000000000000011;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$3, $3, 3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ram[4]  = 32'b00000000000000000000000000000000;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ram[5]  = 32'b00000000000000000000000000000000;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ram[6]  = 32'b00000000000000000000000000000000;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ram[7]  = 32'b00000000000000000000000000000000;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ram[8]  = 32'b00000000000000000000000000000000;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ram[9]  = 32'b00000000000000000000000000000000;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 The Next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getNextPC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offset, out);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parameter MIPS_PC_WIDTH_m1 = 7;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 [MIPS_PC_WIDTH_m1:0] offset;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 [MIPS_PC_WIDTH_m1:0]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[MIPS_PC_WIDTH_m1:0] out;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offset)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out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out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offset;	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MIPSPC(clk, newPC, PC);</a:t>
            </a:r>
          </a:p>
          <a:p>
            <a:pPr eaLnBrk="1" hangingPunct="1"/>
            <a:r>
              <a:rPr lang="en-US" altLang="en-US" smtClean="0"/>
              <a:t>Just an 8-bit D-flip-flop.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645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A Simplified MIPS Processor in Verilog</vt:lpstr>
      <vt:lpstr>Data Memory</vt:lpstr>
      <vt:lpstr>Data Memory</vt:lpstr>
      <vt:lpstr>Data Memory</vt:lpstr>
      <vt:lpstr>Instruction Memory</vt:lpstr>
      <vt:lpstr>Instruction Memory</vt:lpstr>
      <vt:lpstr>Instruction Memory</vt:lpstr>
      <vt:lpstr>Get The Next PC</vt:lpstr>
      <vt:lpstr>PC</vt:lpstr>
      <vt:lpstr>Register File</vt:lpstr>
      <vt:lpstr>ALU</vt:lpstr>
      <vt:lpstr>Sign Extension</vt:lpstr>
      <vt:lpstr>Two-to-one Selector</vt:lpstr>
      <vt:lpstr>Control </vt:lpstr>
      <vt:lpstr>Data Path Setup According to</vt:lpstr>
      <vt:lpstr>Supported instructions </vt:lpstr>
      <vt:lpstr>Stepping through the program</vt:lpstr>
      <vt:lpstr>The waveform after two instructions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Simplified MIPS Processor with Verilog</dc:title>
  <dc:creator>zhenghao</dc:creator>
  <cp:lastModifiedBy>Zhenghao Zhang</cp:lastModifiedBy>
  <cp:revision>17</cp:revision>
  <dcterms:created xsi:type="dcterms:W3CDTF">2010-04-16T00:38:11Z</dcterms:created>
  <dcterms:modified xsi:type="dcterms:W3CDTF">2015-11-25T18:11:45Z</dcterms:modified>
</cp:coreProperties>
</file>