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3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71" r:id="rId12"/>
    <p:sldId id="275" r:id="rId13"/>
    <p:sldId id="266" r:id="rId14"/>
    <p:sldId id="268" r:id="rId15"/>
    <p:sldId id="269" r:id="rId16"/>
    <p:sldId id="270" r:id="rId17"/>
    <p:sldId id="267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A1B0-862D-4909-A7DB-D8ADA062DFCA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976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192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121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95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265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636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29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057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565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0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smtClean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0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2916065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 smtClean="0"/>
              <a:t>Baze</a:t>
            </a:r>
            <a:r>
              <a:rPr lang="en-US" sz="4400" dirty="0" smtClean="0"/>
              <a:t> </a:t>
            </a:r>
            <a:r>
              <a:rPr lang="ro-RO" sz="4400" dirty="0" smtClean="0"/>
              <a:t>în arhitecturi de calculatoare </a:t>
            </a:r>
            <a:br>
              <a:rPr lang="ro-RO" sz="4400" dirty="0" smtClean="0"/>
            </a:br>
            <a:r>
              <a:rPr lang="ro-RO" sz="4400" dirty="0" smtClean="0"/>
              <a:t>Procesor MIPS</a:t>
            </a:r>
            <a:br>
              <a:rPr lang="ro-RO" sz="4400" dirty="0" smtClean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391297"/>
            <a:ext cx="9418320" cy="1691640"/>
          </a:xfrm>
        </p:spPr>
        <p:txBody>
          <a:bodyPr>
            <a:normAutofit/>
          </a:bodyPr>
          <a:lstStyle/>
          <a:p>
            <a:pPr algn="ctr"/>
            <a:r>
              <a:rPr lang="ro-RO" dirty="0" smtClean="0"/>
              <a:t>Summer Practice AMD</a:t>
            </a:r>
          </a:p>
          <a:p>
            <a:pPr algn="ctr"/>
            <a:r>
              <a:rPr lang="ro-RO" dirty="0" smtClean="0"/>
              <a:t>Hriscu Cornelia-Ștefana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7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33" y="867417"/>
            <a:ext cx="10016669" cy="57946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5833" y="382008"/>
            <a:ext cx="270090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 smtClean="0"/>
              <a:t>design.sv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7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573" y="274320"/>
            <a:ext cx="7047702" cy="616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1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65" y="127321"/>
            <a:ext cx="6269487" cy="64933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153" y="127321"/>
            <a:ext cx="1197312" cy="649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8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73" y="250047"/>
            <a:ext cx="10372993" cy="627267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1" name="Straight Connector 10"/>
          <p:cNvCxnSpPr/>
          <p:nvPr/>
        </p:nvCxnSpPr>
        <p:spPr>
          <a:xfrm flipV="1">
            <a:off x="4175760" y="1908048"/>
            <a:ext cx="18288" cy="106070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187952" y="1895856"/>
            <a:ext cx="14630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885940" y="2968752"/>
            <a:ext cx="114808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09850" y="1272540"/>
            <a:ext cx="21717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25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93" y="368563"/>
            <a:ext cx="10290048" cy="606955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6" name="Straight Connector 5"/>
          <p:cNvCxnSpPr/>
          <p:nvPr/>
        </p:nvCxnSpPr>
        <p:spPr>
          <a:xfrm flipV="1">
            <a:off x="6781800" y="5387340"/>
            <a:ext cx="445770" cy="381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227570" y="3981450"/>
            <a:ext cx="0" cy="14173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168896" y="3505200"/>
            <a:ext cx="335280" cy="60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168640" y="1104900"/>
            <a:ext cx="4724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696960" y="3464560"/>
            <a:ext cx="406400" cy="50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27960" y="1394460"/>
            <a:ext cx="21717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42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30" y="236719"/>
            <a:ext cx="10505817" cy="6153922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7929880" y="942340"/>
            <a:ext cx="4724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6568440" y="5164183"/>
            <a:ext cx="424543" cy="21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995160" y="3799840"/>
            <a:ext cx="10160" cy="13665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60320" y="1230630"/>
            <a:ext cx="21717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73140" y="2331720"/>
            <a:ext cx="22860" cy="2514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11240" y="2583180"/>
            <a:ext cx="266700" cy="152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385560" y="2583180"/>
            <a:ext cx="0" cy="2057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18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87" y="477520"/>
            <a:ext cx="10364572" cy="5760719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2960370" y="1440180"/>
            <a:ext cx="21717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58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77" y="376698"/>
            <a:ext cx="10307843" cy="6029884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9595104" y="1261872"/>
            <a:ext cx="2987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59380" y="1402080"/>
            <a:ext cx="21717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51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Compilator în Python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859280"/>
            <a:ext cx="3485845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708" y="2418080"/>
            <a:ext cx="5585807" cy="266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8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37" y="304799"/>
            <a:ext cx="6646015" cy="40538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37" y="4358640"/>
            <a:ext cx="8368803" cy="235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2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Cuprins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Implementare MIPS cu un singur ciclu de ceas în Verilog</a:t>
            </a:r>
          </a:p>
          <a:p>
            <a:r>
              <a:rPr lang="ro-RO" dirty="0" smtClean="0"/>
              <a:t>Compilator în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3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438" y="1092245"/>
            <a:ext cx="3858163" cy="39724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003" y="602278"/>
            <a:ext cx="2276793" cy="48203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8411" y="967762"/>
            <a:ext cx="1591925" cy="422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97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257" y="296303"/>
            <a:ext cx="8471981" cy="615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6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75" y="499303"/>
            <a:ext cx="10018389" cy="593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6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35" y="271907"/>
            <a:ext cx="10132661" cy="66862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047" y="2368204"/>
            <a:ext cx="2619741" cy="15623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145" y="5208568"/>
            <a:ext cx="2514951" cy="9716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94047" y="1773801"/>
            <a:ext cx="220685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 smtClean="0"/>
              <a:t>PC.sv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33145" y="4707133"/>
            <a:ext cx="220685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 smtClean="0"/>
              <a:t>ShiftLeft.sv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9193" y="2494918"/>
            <a:ext cx="3096057" cy="15718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409193" y="1955605"/>
            <a:ext cx="220685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 smtClean="0"/>
              <a:t>ALUAdd.sv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18462" y="4344241"/>
            <a:ext cx="220685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 smtClean="0"/>
              <a:t>Mux2_1.sv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7769" y="4894200"/>
            <a:ext cx="4877481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1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69" y="1315240"/>
            <a:ext cx="2969978" cy="15205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185" y="2561370"/>
            <a:ext cx="6747646" cy="392863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38169" y="693938"/>
            <a:ext cx="220685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 smtClean="0"/>
              <a:t>UnitControl.sv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6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076" y="1767155"/>
            <a:ext cx="7098129" cy="49123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645" y="847122"/>
            <a:ext cx="5298195" cy="2422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645" y="3814354"/>
            <a:ext cx="3598688" cy="24471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8091" y="3021779"/>
            <a:ext cx="3399726" cy="10618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1645" y="429109"/>
            <a:ext cx="220685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 smtClean="0"/>
              <a:t>ALU.sv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1746" y="3396341"/>
            <a:ext cx="220685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 smtClean="0"/>
              <a:t>ALUControl.sv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68091" y="2527372"/>
            <a:ext cx="220685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 smtClean="0"/>
              <a:t>SignExtend.sv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22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456" y="3440471"/>
            <a:ext cx="2013484" cy="23422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853" y="3440471"/>
            <a:ext cx="7097535" cy="30926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8853" y="2983859"/>
            <a:ext cx="220685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 smtClean="0"/>
              <a:t>RegisterFile.sv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853" y="248608"/>
            <a:ext cx="1854623" cy="22862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5976" y="814373"/>
            <a:ext cx="7177709" cy="23903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59185" y="248608"/>
            <a:ext cx="270090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 smtClean="0"/>
              <a:t>DataMemory.sv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4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964" y="562389"/>
            <a:ext cx="1721497" cy="2089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481" y="784034"/>
            <a:ext cx="5102986" cy="19394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82481" y="360540"/>
            <a:ext cx="270090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 smtClean="0"/>
              <a:t>InstructionMemory.sv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371" y="3117486"/>
            <a:ext cx="1375327" cy="36470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1234" y="3071539"/>
            <a:ext cx="4240926" cy="36930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91963" y="2706001"/>
            <a:ext cx="620641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Instruc</a:t>
            </a:r>
            <a:r>
              <a:rPr lang="ro-RO" dirty="0" smtClean="0"/>
              <a:t>țiune                Descriere               Cod mașină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3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1098</TotalTime>
  <Words>44</Words>
  <Application>Microsoft Office PowerPoint</Application>
  <PresentationFormat>Widescreen</PresentationFormat>
  <Paragraphs>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Schoolbook</vt:lpstr>
      <vt:lpstr>Wingdings 2</vt:lpstr>
      <vt:lpstr>View</vt:lpstr>
      <vt:lpstr>Baze în arhitecturi de calculatoare  Procesor MIPS </vt:lpstr>
      <vt:lpstr>Cuprins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Compilator în Python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în arhitecturi de calculatoare  Procesor MIPS</dc:title>
  <dc:creator>Admin</dc:creator>
  <cp:lastModifiedBy>Admin</cp:lastModifiedBy>
  <cp:revision>26</cp:revision>
  <dcterms:created xsi:type="dcterms:W3CDTF">2023-07-13T14:05:41Z</dcterms:created>
  <dcterms:modified xsi:type="dcterms:W3CDTF">2023-07-14T08:23:51Z</dcterms:modified>
</cp:coreProperties>
</file>