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7E6A4-C06E-C047-9825-E8D27DFA5DA8}" type="datetimeFigureOut">
              <a:rPr lang="en-RO" smtClean="0"/>
              <a:t>26.11.2023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16EBE-950C-6446-ADC3-A103FE0A3FF1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9772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16EBE-950C-6446-ADC3-A103FE0A3FF1}" type="slidenum">
              <a:rPr lang="en-RO" smtClean="0"/>
              <a:t>7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886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0AE4-ECD4-7025-4290-04C33EC50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6C6B6-8101-276C-689B-548A79A3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E51F-2D51-7302-CE30-5FC3FE7B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7C6E-55EF-EF45-939B-03EFD7C384E4}" type="datetimeFigureOut">
              <a:rPr lang="en-RO" smtClean="0"/>
              <a:t>26.11.2023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7FD8-C045-00D1-901A-8EA0711B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2382-0AE8-931B-38F2-7ECEB5FA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8FA8-A6A8-6D41-91CC-8C3C9AD1F3C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0123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CF43-AD09-14B8-A35B-53FFCEDD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C07F2-09D0-BBF0-B61C-A9B0D1BF1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62F4A-EE10-82FA-BB71-4AB9C278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7C6E-55EF-EF45-939B-03EFD7C384E4}" type="datetimeFigureOut">
              <a:rPr lang="en-RO" smtClean="0"/>
              <a:t>26.11.2023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E58E-1EE8-C986-A369-5D35A071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5B13-1FA4-3670-5449-2B5C3B40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8FA8-A6A8-6D41-91CC-8C3C9AD1F3C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72174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65B94-D793-8C56-2F75-62ECAC3EC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3506C-249C-012B-7810-50B35E214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3CD41-EFFD-89E0-4FD2-D2B3D7C3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7C6E-55EF-EF45-939B-03EFD7C384E4}" type="datetimeFigureOut">
              <a:rPr lang="en-RO" smtClean="0"/>
              <a:t>26.11.2023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3A03C-A10E-A435-6B04-AFDB8433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5E98A-BFE2-0130-1ADC-1AB788BD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8FA8-A6A8-6D41-91CC-8C3C9AD1F3C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01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76F7-B8D3-F64D-574F-DB93AB8A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DB7F-B8CF-1A29-E49E-7284A64A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EBED2-EE9C-271E-9232-5A243D41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7C6E-55EF-EF45-939B-03EFD7C384E4}" type="datetimeFigureOut">
              <a:rPr lang="en-RO" smtClean="0"/>
              <a:t>26.11.2023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B474C-3CE8-2716-EE64-B2D1F499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45AD-CF40-2672-4B31-C411BC16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8FA8-A6A8-6D41-91CC-8C3C9AD1F3C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0429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F17E-1694-1D64-2665-07DCEAF0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700C8-277D-F40D-9993-97320132F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AC96-73D4-B918-E3BA-75B4067C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7C6E-55EF-EF45-939B-03EFD7C384E4}" type="datetimeFigureOut">
              <a:rPr lang="en-RO" smtClean="0"/>
              <a:t>26.11.2023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BB212-8070-CDD2-A6D0-6B382CB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5389-DB74-7420-B0B8-5BACB3F4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8FA8-A6A8-6D41-91CC-8C3C9AD1F3C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9575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09D5-89E2-58ED-E75B-61DF4339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156C-A4DA-18DA-55BD-E98E36060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FE1E7-6E5B-C6CA-D862-4B16087A2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2C600-A0F4-C932-8A0D-809EF1F0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7C6E-55EF-EF45-939B-03EFD7C384E4}" type="datetimeFigureOut">
              <a:rPr lang="en-RO" smtClean="0"/>
              <a:t>26.11.2023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3B509-CECB-04AE-22BC-763E82AE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A8C86-2F66-5963-2119-222F7C2B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8FA8-A6A8-6D41-91CC-8C3C9AD1F3C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0298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6090-A40B-E265-3C5C-0783EC85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7C7C7-3CB4-9126-5EC6-A428369C9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5642B-7109-D983-8683-C96CE2CB4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D3D2B-E2E2-2AC9-E0B1-BAE035CB1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8F590-7052-3B97-C5B2-931489376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CE34-43A5-ABFE-5CB8-4D2D6F37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7C6E-55EF-EF45-939B-03EFD7C384E4}" type="datetimeFigureOut">
              <a:rPr lang="en-RO" smtClean="0"/>
              <a:t>26.11.2023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A97D1-DE62-4CFC-78AE-53D72A6C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9FD67-C11B-38F5-8C32-ED02DF36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8FA8-A6A8-6D41-91CC-8C3C9AD1F3C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38738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BE2F-E6A6-A26E-9A95-BDE2D5D9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CA952-30AF-71B0-F3E9-117DE117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7C6E-55EF-EF45-939B-03EFD7C384E4}" type="datetimeFigureOut">
              <a:rPr lang="en-RO" smtClean="0"/>
              <a:t>26.11.2023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2B177-A7CF-7772-F73A-BA14AE1C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8246C-AD66-6807-7A8D-E0654DB2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8FA8-A6A8-6D41-91CC-8C3C9AD1F3C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6083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010E7-0EA8-17D6-5C90-765CEA61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7C6E-55EF-EF45-939B-03EFD7C384E4}" type="datetimeFigureOut">
              <a:rPr lang="en-RO" smtClean="0"/>
              <a:t>26.11.2023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FB74B-2590-254E-5E33-78D2B21A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3BE68-9D44-5772-E6E3-2551D7BE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8FA8-A6A8-6D41-91CC-8C3C9AD1F3C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51459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C9AC-2719-8A73-19F7-D61A68EB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9CA6-AD42-C379-4997-A0D43D511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A8B5E-661D-A48C-97B6-E8ADD5264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C9CEE-3A91-9610-32F4-BDCD1BE1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7C6E-55EF-EF45-939B-03EFD7C384E4}" type="datetimeFigureOut">
              <a:rPr lang="en-RO" smtClean="0"/>
              <a:t>26.11.2023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86C8E-0C04-0460-6550-701E0605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1947-F0C0-F618-FE34-4532D684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8FA8-A6A8-6D41-91CC-8C3C9AD1F3C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6083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88AC-7962-F35D-9DDC-219A1C3F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DFB34-07F7-8713-215F-C5BBAC7A1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9487-3069-7A13-8FA5-938AD7D04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675DC-C693-7D8B-E2EA-6BABA441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7C6E-55EF-EF45-939B-03EFD7C384E4}" type="datetimeFigureOut">
              <a:rPr lang="en-RO" smtClean="0"/>
              <a:t>26.11.2023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FB7EE-1A9B-4397-85B3-FF0EEEF2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D1CC4-929E-DBBC-10DC-5E74BBFA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8FA8-A6A8-6D41-91CC-8C3C9AD1F3C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7202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3F87A-EEE3-B4AE-E9AC-6BB681E5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F345D-E34C-9135-6464-7306D4E5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13253-D837-02B8-5DB8-5AC6433D7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7C6E-55EF-EF45-939B-03EFD7C384E4}" type="datetimeFigureOut">
              <a:rPr lang="en-RO" smtClean="0"/>
              <a:t>26.11.2023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8C217-C4B1-4F4C-62A4-08C78752B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E136-E1EC-8E81-0560-5066F10FB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E8FA8-A6A8-6D41-91CC-8C3C9AD1F3C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7736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A90F-357E-C777-7E6C-3B1C2A042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 dirty="0"/>
              <a:t>Virtual Meet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467F-36F9-1824-009A-F63B0F2F9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RO" dirty="0"/>
              <a:t>Team: 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Calinciuc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Laura,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Gavrila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Denisa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Andrei,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Turcu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Mihai,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Stefan</a:t>
            </a:r>
            <a:endParaRPr lang="en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75138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6F87-0FFD-1D5F-4971-94EA4048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Virtual Meet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C7B0-C9D7-02C6-6D78-D6109163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/>
              <a:t>Descriere:</a:t>
            </a:r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r>
              <a:rPr lang="en-RO" dirty="0"/>
              <a:t>Virtual meet este un “joc” virtual, in care te poti intalni cu prietenii tai in diverse camere de meet-uri</a:t>
            </a:r>
          </a:p>
          <a:p>
            <a:pPr marL="0" indent="0">
              <a:buNone/>
            </a:pPr>
            <a:r>
              <a:rPr lang="en-RO" dirty="0"/>
              <a:t>Acesta ofera intalinirilor online un aer mai familiar, permitand interactiuni intre utilizatori, ca si cum ar fi intr-un spatiu fizic, real</a:t>
            </a:r>
          </a:p>
        </p:txBody>
      </p:sp>
    </p:spTree>
    <p:extLst>
      <p:ext uri="{BB962C8B-B14F-4D97-AF65-F5344CB8AC3E}">
        <p14:creationId xmlns:p14="http://schemas.microsoft.com/office/powerpoint/2010/main" val="10813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2A0849-BFB0-4D37-7CA3-D4B30529A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14" r="582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9890E-26A1-7944-D719-C3BD8560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Modelling - Environment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0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7C305C-0E98-44D5-A930-21F23CC52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005429-0BFE-79A6-CBE4-F36539291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60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9D9741-52B8-3933-8042-581F40C49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57" b="1248"/>
          <a:stretch/>
        </p:blipFill>
        <p:spPr>
          <a:xfrm>
            <a:off x="6096000" y="1"/>
            <a:ext cx="6096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35B19-9915-ABA5-FB02-3ACCED34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Characters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47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770ECC-D82A-E0BB-F083-B15F80FFB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1" r="-3" b="8313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E5A4AD-FAD1-F872-1CFA-2A5DF38A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" y="2852381"/>
            <a:ext cx="3161940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Room environment</a:t>
            </a:r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11985939-537F-1B63-DB91-66D57A39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5" y="5676901"/>
            <a:ext cx="3306089" cy="6658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Multiple rooms for virtual meets on map 1</a:t>
            </a:r>
          </a:p>
        </p:txBody>
      </p:sp>
    </p:spTree>
    <p:extLst>
      <p:ext uri="{BB962C8B-B14F-4D97-AF65-F5344CB8AC3E}">
        <p14:creationId xmlns:p14="http://schemas.microsoft.com/office/powerpoint/2010/main" val="17792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0749D4-5D79-415F-A4FE-C04AA9FA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C1EE2C-97A4-4801-8BC8-9D18F259B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22FE7-4B04-4040-3998-BB1D1635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884" y="4772484"/>
            <a:ext cx="6716578" cy="9920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Furniture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F9A44D-6E8B-FA10-B57D-394F1A4BA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8" b="5538"/>
          <a:stretch/>
        </p:blipFill>
        <p:spPr>
          <a:xfrm>
            <a:off x="20" y="10"/>
            <a:ext cx="6095980" cy="4777732"/>
          </a:xfrm>
          <a:custGeom>
            <a:avLst/>
            <a:gdLst/>
            <a:ahLst/>
            <a:cxnLst/>
            <a:rect l="l" t="t" r="r" b="b"/>
            <a:pathLst>
              <a:path w="6096000" h="4777742">
                <a:moveTo>
                  <a:pt x="0" y="0"/>
                </a:moveTo>
                <a:lnTo>
                  <a:pt x="6096000" y="0"/>
                </a:lnTo>
                <a:lnTo>
                  <a:pt x="6096000" y="4777742"/>
                </a:lnTo>
                <a:lnTo>
                  <a:pt x="6067110" y="4773054"/>
                </a:lnTo>
                <a:cubicBezTo>
                  <a:pt x="6055069" y="4772257"/>
                  <a:pt x="6042963" y="4771677"/>
                  <a:pt x="6032848" y="4768862"/>
                </a:cubicBezTo>
                <a:cubicBezTo>
                  <a:pt x="6012619" y="4763231"/>
                  <a:pt x="5991471" y="4755713"/>
                  <a:pt x="5975856" y="4751678"/>
                </a:cubicBezTo>
                <a:cubicBezTo>
                  <a:pt x="5946385" y="4744300"/>
                  <a:pt x="5938143" y="4740617"/>
                  <a:pt x="5920410" y="4737737"/>
                </a:cubicBezTo>
                <a:cubicBezTo>
                  <a:pt x="5902677" y="4734858"/>
                  <a:pt x="5883840" y="4734501"/>
                  <a:pt x="5869459" y="4734403"/>
                </a:cubicBezTo>
                <a:cubicBezTo>
                  <a:pt x="5855079" y="4734305"/>
                  <a:pt x="5852140" y="4739700"/>
                  <a:pt x="5834127" y="4737148"/>
                </a:cubicBezTo>
                <a:cubicBezTo>
                  <a:pt x="5804874" y="4729435"/>
                  <a:pt x="5807796" y="4730400"/>
                  <a:pt x="5771966" y="4726150"/>
                </a:cubicBezTo>
                <a:lnTo>
                  <a:pt x="5680977" y="4726617"/>
                </a:lnTo>
                <a:lnTo>
                  <a:pt x="5650557" y="4723904"/>
                </a:lnTo>
                <a:cubicBezTo>
                  <a:pt x="5639802" y="4725929"/>
                  <a:pt x="5629047" y="4714121"/>
                  <a:pt x="5618294" y="4716145"/>
                </a:cubicBezTo>
                <a:lnTo>
                  <a:pt x="5567600" y="4712292"/>
                </a:lnTo>
                <a:cubicBezTo>
                  <a:pt x="5545229" y="4692374"/>
                  <a:pt x="5541151" y="4712551"/>
                  <a:pt x="5525295" y="4707303"/>
                </a:cubicBezTo>
                <a:cubicBezTo>
                  <a:pt x="5498062" y="4696523"/>
                  <a:pt x="5492452" y="4697563"/>
                  <a:pt x="5464966" y="4687718"/>
                </a:cubicBezTo>
                <a:cubicBezTo>
                  <a:pt x="5451160" y="4689453"/>
                  <a:pt x="5436112" y="4684365"/>
                  <a:pt x="5422637" y="4687843"/>
                </a:cubicBezTo>
                <a:lnTo>
                  <a:pt x="5385596" y="4686184"/>
                </a:lnTo>
                <a:lnTo>
                  <a:pt x="5347417" y="4690023"/>
                </a:lnTo>
                <a:lnTo>
                  <a:pt x="5307450" y="4701204"/>
                </a:lnTo>
                <a:cubicBezTo>
                  <a:pt x="5291923" y="4701949"/>
                  <a:pt x="5275426" y="4700974"/>
                  <a:pt x="5257509" y="4697243"/>
                </a:cubicBezTo>
                <a:cubicBezTo>
                  <a:pt x="5243483" y="4695263"/>
                  <a:pt x="5222121" y="4694006"/>
                  <a:pt x="5205681" y="4681108"/>
                </a:cubicBezTo>
                <a:cubicBezTo>
                  <a:pt x="5189241" y="4668210"/>
                  <a:pt x="5066582" y="4656956"/>
                  <a:pt x="5066665" y="4656732"/>
                </a:cubicBezTo>
                <a:cubicBezTo>
                  <a:pt x="5036013" y="4653433"/>
                  <a:pt x="5037516" y="4666066"/>
                  <a:pt x="5021767" y="4667463"/>
                </a:cubicBezTo>
                <a:cubicBezTo>
                  <a:pt x="5006018" y="4668859"/>
                  <a:pt x="4997883" y="4663456"/>
                  <a:pt x="4972175" y="4665113"/>
                </a:cubicBezTo>
                <a:cubicBezTo>
                  <a:pt x="4946467" y="4666771"/>
                  <a:pt x="4895264" y="4676890"/>
                  <a:pt x="4867522" y="4677409"/>
                </a:cubicBezTo>
                <a:cubicBezTo>
                  <a:pt x="4847198" y="4677652"/>
                  <a:pt x="4846533" y="4665718"/>
                  <a:pt x="4824459" y="4661311"/>
                </a:cubicBezTo>
                <a:cubicBezTo>
                  <a:pt x="4802946" y="4676275"/>
                  <a:pt x="4746723" y="4640980"/>
                  <a:pt x="4748119" y="4662282"/>
                </a:cubicBezTo>
                <a:cubicBezTo>
                  <a:pt x="4696376" y="4649495"/>
                  <a:pt x="4704934" y="4651568"/>
                  <a:pt x="4681435" y="4656529"/>
                </a:cubicBezTo>
                <a:lnTo>
                  <a:pt x="4655641" y="4662947"/>
                </a:lnTo>
                <a:lnTo>
                  <a:pt x="4568774" y="4659157"/>
                </a:lnTo>
                <a:lnTo>
                  <a:pt x="4561567" y="4664296"/>
                </a:lnTo>
                <a:lnTo>
                  <a:pt x="4544039" y="4665425"/>
                </a:lnTo>
                <a:lnTo>
                  <a:pt x="4537547" y="4666124"/>
                </a:lnTo>
                <a:lnTo>
                  <a:pt x="4533521" y="4663656"/>
                </a:lnTo>
                <a:cubicBezTo>
                  <a:pt x="4531131" y="4662547"/>
                  <a:pt x="4529356" y="4662473"/>
                  <a:pt x="4528079" y="4664277"/>
                </a:cubicBezTo>
                <a:cubicBezTo>
                  <a:pt x="4527877" y="4665254"/>
                  <a:pt x="4527677" y="4666231"/>
                  <a:pt x="4527476" y="4667208"/>
                </a:cubicBezTo>
                <a:lnTo>
                  <a:pt x="4493203" y="4670897"/>
                </a:lnTo>
                <a:lnTo>
                  <a:pt x="4246811" y="4676399"/>
                </a:lnTo>
                <a:cubicBezTo>
                  <a:pt x="4137387" y="4710859"/>
                  <a:pt x="4001444" y="4666072"/>
                  <a:pt x="3880688" y="4677902"/>
                </a:cubicBezTo>
                <a:cubicBezTo>
                  <a:pt x="3854349" y="4668373"/>
                  <a:pt x="3867024" y="4694267"/>
                  <a:pt x="3804472" y="4706612"/>
                </a:cubicBezTo>
                <a:cubicBezTo>
                  <a:pt x="3769790" y="4699764"/>
                  <a:pt x="3709689" y="4672031"/>
                  <a:pt x="3671141" y="4669214"/>
                </a:cubicBezTo>
                <a:cubicBezTo>
                  <a:pt x="3634430" y="4661806"/>
                  <a:pt x="3632993" y="4657630"/>
                  <a:pt x="3609792" y="4651280"/>
                </a:cubicBezTo>
                <a:cubicBezTo>
                  <a:pt x="3586591" y="4644931"/>
                  <a:pt x="3596838" y="4646444"/>
                  <a:pt x="3550675" y="4644949"/>
                </a:cubicBezTo>
                <a:cubicBezTo>
                  <a:pt x="3513195" y="4640338"/>
                  <a:pt x="3398385" y="4630109"/>
                  <a:pt x="3362699" y="4629669"/>
                </a:cubicBezTo>
                <a:cubicBezTo>
                  <a:pt x="3327014" y="4629229"/>
                  <a:pt x="3350265" y="4628980"/>
                  <a:pt x="3317820" y="4628473"/>
                </a:cubicBezTo>
                <a:cubicBezTo>
                  <a:pt x="3291761" y="4635373"/>
                  <a:pt x="3220279" y="4625153"/>
                  <a:pt x="3202541" y="4611353"/>
                </a:cubicBezTo>
                <a:cubicBezTo>
                  <a:pt x="3176498" y="4608414"/>
                  <a:pt x="3173034" y="4597692"/>
                  <a:pt x="3165095" y="4593183"/>
                </a:cubicBezTo>
                <a:cubicBezTo>
                  <a:pt x="3157156" y="4588674"/>
                  <a:pt x="3151440" y="4597640"/>
                  <a:pt x="3142614" y="4593521"/>
                </a:cubicBezTo>
                <a:cubicBezTo>
                  <a:pt x="3133788" y="4589402"/>
                  <a:pt x="3119786" y="4585666"/>
                  <a:pt x="3108607" y="4586122"/>
                </a:cubicBezTo>
                <a:cubicBezTo>
                  <a:pt x="3097429" y="4586579"/>
                  <a:pt x="3083057" y="4584832"/>
                  <a:pt x="3060172" y="4583967"/>
                </a:cubicBezTo>
                <a:cubicBezTo>
                  <a:pt x="3037288" y="4583102"/>
                  <a:pt x="3008898" y="4580847"/>
                  <a:pt x="2971297" y="4580934"/>
                </a:cubicBezTo>
                <a:cubicBezTo>
                  <a:pt x="2936460" y="4577753"/>
                  <a:pt x="2952539" y="4581456"/>
                  <a:pt x="2872577" y="4576652"/>
                </a:cubicBezTo>
                <a:cubicBezTo>
                  <a:pt x="2845447" y="4572221"/>
                  <a:pt x="2833971" y="4557733"/>
                  <a:pt x="2814205" y="4559580"/>
                </a:cubicBezTo>
                <a:cubicBezTo>
                  <a:pt x="2790909" y="4543112"/>
                  <a:pt x="2768526" y="4546849"/>
                  <a:pt x="2754311" y="4545459"/>
                </a:cubicBezTo>
                <a:cubicBezTo>
                  <a:pt x="2740096" y="4544070"/>
                  <a:pt x="2737019" y="4543662"/>
                  <a:pt x="2723224" y="4546010"/>
                </a:cubicBezTo>
                <a:cubicBezTo>
                  <a:pt x="2709430" y="4548359"/>
                  <a:pt x="2687410" y="4554101"/>
                  <a:pt x="2672793" y="4554314"/>
                </a:cubicBezTo>
                <a:cubicBezTo>
                  <a:pt x="2658176" y="4554527"/>
                  <a:pt x="2649574" y="4546685"/>
                  <a:pt x="2635521" y="4547286"/>
                </a:cubicBezTo>
                <a:cubicBezTo>
                  <a:pt x="2621467" y="4547887"/>
                  <a:pt x="2621767" y="4560245"/>
                  <a:pt x="2588471" y="4557919"/>
                </a:cubicBezTo>
                <a:lnTo>
                  <a:pt x="2439275" y="4540387"/>
                </a:lnTo>
                <a:cubicBezTo>
                  <a:pt x="2417784" y="4540194"/>
                  <a:pt x="2396292" y="4546221"/>
                  <a:pt x="2374801" y="4546028"/>
                </a:cubicBezTo>
                <a:cubicBezTo>
                  <a:pt x="2331700" y="4546603"/>
                  <a:pt x="2372806" y="4559122"/>
                  <a:pt x="2318618" y="4550990"/>
                </a:cubicBezTo>
                <a:cubicBezTo>
                  <a:pt x="2264430" y="4533528"/>
                  <a:pt x="2150787" y="4518120"/>
                  <a:pt x="2084135" y="4520400"/>
                </a:cubicBezTo>
                <a:lnTo>
                  <a:pt x="2010848" y="4500404"/>
                </a:lnTo>
                <a:lnTo>
                  <a:pt x="1962215" y="4501400"/>
                </a:lnTo>
                <a:lnTo>
                  <a:pt x="1926990" y="4495570"/>
                </a:lnTo>
                <a:cubicBezTo>
                  <a:pt x="1909127" y="4479452"/>
                  <a:pt x="1902510" y="4484082"/>
                  <a:pt x="1884649" y="4474880"/>
                </a:cubicBezTo>
                <a:cubicBezTo>
                  <a:pt x="1864462" y="4463930"/>
                  <a:pt x="1869383" y="4485922"/>
                  <a:pt x="1816219" y="4470938"/>
                </a:cubicBezTo>
                <a:cubicBezTo>
                  <a:pt x="1786214" y="4478916"/>
                  <a:pt x="1794086" y="4458547"/>
                  <a:pt x="1768335" y="4471096"/>
                </a:cubicBezTo>
                <a:cubicBezTo>
                  <a:pt x="1756010" y="4466078"/>
                  <a:pt x="1737157" y="4463295"/>
                  <a:pt x="1725889" y="4456707"/>
                </a:cubicBezTo>
                <a:lnTo>
                  <a:pt x="1704987" y="4453275"/>
                </a:lnTo>
                <a:lnTo>
                  <a:pt x="1678857" y="4447221"/>
                </a:lnTo>
                <a:lnTo>
                  <a:pt x="1674568" y="4435925"/>
                </a:lnTo>
                <a:lnTo>
                  <a:pt x="1634075" y="4429269"/>
                </a:lnTo>
                <a:cubicBezTo>
                  <a:pt x="1619699" y="4424763"/>
                  <a:pt x="1607040" y="4412316"/>
                  <a:pt x="1588492" y="4411465"/>
                </a:cubicBezTo>
                <a:cubicBezTo>
                  <a:pt x="1548666" y="4404488"/>
                  <a:pt x="1441540" y="4396830"/>
                  <a:pt x="1402240" y="4391911"/>
                </a:cubicBezTo>
                <a:cubicBezTo>
                  <a:pt x="1362940" y="4386992"/>
                  <a:pt x="1383536" y="4385271"/>
                  <a:pt x="1352691" y="4381952"/>
                </a:cubicBezTo>
                <a:cubicBezTo>
                  <a:pt x="1322602" y="4385447"/>
                  <a:pt x="1230331" y="4373936"/>
                  <a:pt x="1213419" y="4358161"/>
                </a:cubicBezTo>
                <a:cubicBezTo>
                  <a:pt x="1194291" y="4352958"/>
                  <a:pt x="1171642" y="4355246"/>
                  <a:pt x="1163347" y="4339486"/>
                </a:cubicBezTo>
                <a:cubicBezTo>
                  <a:pt x="1149374" y="4320060"/>
                  <a:pt x="1081104" y="4339702"/>
                  <a:pt x="1091517" y="4319884"/>
                </a:cubicBezTo>
                <a:cubicBezTo>
                  <a:pt x="1067291" y="4326517"/>
                  <a:pt x="1046078" y="4319455"/>
                  <a:pt x="1025956" y="4309010"/>
                </a:cubicBezTo>
                <a:lnTo>
                  <a:pt x="1004286" y="4296626"/>
                </a:lnTo>
                <a:lnTo>
                  <a:pt x="983819" y="4298478"/>
                </a:lnTo>
                <a:cubicBezTo>
                  <a:pt x="974051" y="4282658"/>
                  <a:pt x="953984" y="4293628"/>
                  <a:pt x="939204" y="4282411"/>
                </a:cubicBezTo>
                <a:lnTo>
                  <a:pt x="915836" y="4272323"/>
                </a:lnTo>
                <a:lnTo>
                  <a:pt x="899731" y="4266965"/>
                </a:lnTo>
                <a:lnTo>
                  <a:pt x="893886" y="4264715"/>
                </a:lnTo>
                <a:lnTo>
                  <a:pt x="889021" y="4266066"/>
                </a:lnTo>
                <a:cubicBezTo>
                  <a:pt x="886286" y="4266531"/>
                  <a:pt x="884573" y="4266166"/>
                  <a:pt x="884135" y="4264147"/>
                </a:cubicBezTo>
                <a:lnTo>
                  <a:pt x="884818" y="4261224"/>
                </a:lnTo>
                <a:lnTo>
                  <a:pt x="820228" y="4266638"/>
                </a:lnTo>
                <a:lnTo>
                  <a:pt x="788402" y="4263209"/>
                </a:lnTo>
                <a:cubicBezTo>
                  <a:pt x="756573" y="4279518"/>
                  <a:pt x="718864" y="4245871"/>
                  <a:pt x="687574" y="4276905"/>
                </a:cubicBezTo>
                <a:lnTo>
                  <a:pt x="556383" y="4277125"/>
                </a:lnTo>
                <a:lnTo>
                  <a:pt x="497122" y="4273689"/>
                </a:lnTo>
                <a:cubicBezTo>
                  <a:pt x="484020" y="4279519"/>
                  <a:pt x="445941" y="4269992"/>
                  <a:pt x="454008" y="4273811"/>
                </a:cubicBezTo>
                <a:lnTo>
                  <a:pt x="394229" y="4278215"/>
                </a:lnTo>
                <a:lnTo>
                  <a:pt x="386356" y="4282251"/>
                </a:lnTo>
                <a:lnTo>
                  <a:pt x="383576" y="4284364"/>
                </a:lnTo>
                <a:lnTo>
                  <a:pt x="370039" y="4285533"/>
                </a:lnTo>
                <a:cubicBezTo>
                  <a:pt x="361618" y="4289428"/>
                  <a:pt x="359083" y="4297501"/>
                  <a:pt x="350141" y="4300911"/>
                </a:cubicBezTo>
                <a:cubicBezTo>
                  <a:pt x="345670" y="4302616"/>
                  <a:pt x="339596" y="4303155"/>
                  <a:pt x="330385" y="4301424"/>
                </a:cubicBezTo>
                <a:cubicBezTo>
                  <a:pt x="329804" y="4289693"/>
                  <a:pt x="314374" y="4293109"/>
                  <a:pt x="297835" y="4297065"/>
                </a:cubicBezTo>
                <a:lnTo>
                  <a:pt x="282816" y="4299894"/>
                </a:lnTo>
                <a:lnTo>
                  <a:pt x="281368" y="4300653"/>
                </a:lnTo>
                <a:lnTo>
                  <a:pt x="280684" y="4300295"/>
                </a:lnTo>
                <a:lnTo>
                  <a:pt x="273908" y="4301571"/>
                </a:lnTo>
                <a:cubicBezTo>
                  <a:pt x="266799" y="4301990"/>
                  <a:pt x="261129" y="4300718"/>
                  <a:pt x="258614" y="4295926"/>
                </a:cubicBezTo>
                <a:cubicBezTo>
                  <a:pt x="242516" y="4327823"/>
                  <a:pt x="214979" y="4309338"/>
                  <a:pt x="182068" y="4323284"/>
                </a:cubicBezTo>
                <a:cubicBezTo>
                  <a:pt x="157942" y="4332898"/>
                  <a:pt x="153812" y="4326151"/>
                  <a:pt x="128666" y="4331122"/>
                </a:cubicBezTo>
                <a:cubicBezTo>
                  <a:pt x="77925" y="4373333"/>
                  <a:pt x="87445" y="4341355"/>
                  <a:pt x="21563" y="4371972"/>
                </a:cubicBezTo>
                <a:lnTo>
                  <a:pt x="0" y="4383632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3C0122-4E92-AE20-F58B-8247D0F8C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6" r="1851"/>
          <a:stretch/>
        </p:blipFill>
        <p:spPr>
          <a:xfrm>
            <a:off x="6096000" y="15322"/>
            <a:ext cx="6096000" cy="5455552"/>
          </a:xfrm>
          <a:custGeom>
            <a:avLst/>
            <a:gdLst/>
            <a:ahLst/>
            <a:cxnLst/>
            <a:rect l="l" t="t" r="r" b="b"/>
            <a:pathLst>
              <a:path w="6096000" h="5455552">
                <a:moveTo>
                  <a:pt x="0" y="0"/>
                </a:moveTo>
                <a:lnTo>
                  <a:pt x="8632" y="2126"/>
                </a:lnTo>
                <a:cubicBezTo>
                  <a:pt x="71597" y="8644"/>
                  <a:pt x="52747" y="11892"/>
                  <a:pt x="102111" y="11566"/>
                </a:cubicBezTo>
                <a:cubicBezTo>
                  <a:pt x="107032" y="11203"/>
                  <a:pt x="116450" y="20386"/>
                  <a:pt x="135511" y="18109"/>
                </a:cubicBezTo>
                <a:cubicBezTo>
                  <a:pt x="165681" y="22040"/>
                  <a:pt x="149025" y="33094"/>
                  <a:pt x="187668" y="36734"/>
                </a:cubicBezTo>
                <a:cubicBezTo>
                  <a:pt x="184095" y="40156"/>
                  <a:pt x="221954" y="38461"/>
                  <a:pt x="225602" y="50611"/>
                </a:cubicBezTo>
                <a:cubicBezTo>
                  <a:pt x="242020" y="54481"/>
                  <a:pt x="267241" y="57744"/>
                  <a:pt x="286175" y="59952"/>
                </a:cubicBezTo>
                <a:cubicBezTo>
                  <a:pt x="314543" y="65902"/>
                  <a:pt x="328665" y="72319"/>
                  <a:pt x="332857" y="76558"/>
                </a:cubicBezTo>
                <a:cubicBezTo>
                  <a:pt x="361257" y="83289"/>
                  <a:pt x="358186" y="84500"/>
                  <a:pt x="395478" y="98782"/>
                </a:cubicBezTo>
                <a:cubicBezTo>
                  <a:pt x="417363" y="93652"/>
                  <a:pt x="436168" y="104748"/>
                  <a:pt x="445328" y="114882"/>
                </a:cubicBezTo>
                <a:cubicBezTo>
                  <a:pt x="470101" y="124482"/>
                  <a:pt x="523910" y="147405"/>
                  <a:pt x="559300" y="150440"/>
                </a:cubicBezTo>
                <a:cubicBezTo>
                  <a:pt x="613422" y="149710"/>
                  <a:pt x="598278" y="160982"/>
                  <a:pt x="622357" y="169552"/>
                </a:cubicBezTo>
                <a:cubicBezTo>
                  <a:pt x="641101" y="180205"/>
                  <a:pt x="638493" y="171007"/>
                  <a:pt x="658054" y="184474"/>
                </a:cubicBezTo>
                <a:lnTo>
                  <a:pt x="694284" y="200095"/>
                </a:lnTo>
                <a:lnTo>
                  <a:pt x="737979" y="224556"/>
                </a:lnTo>
                <a:lnTo>
                  <a:pt x="747981" y="231280"/>
                </a:lnTo>
                <a:cubicBezTo>
                  <a:pt x="753111" y="231304"/>
                  <a:pt x="756366" y="231723"/>
                  <a:pt x="758445" y="232460"/>
                </a:cubicBezTo>
                <a:cubicBezTo>
                  <a:pt x="758496" y="232559"/>
                  <a:pt x="758549" y="232658"/>
                  <a:pt x="758600" y="232757"/>
                </a:cubicBezTo>
                <a:lnTo>
                  <a:pt x="773364" y="235718"/>
                </a:lnTo>
                <a:cubicBezTo>
                  <a:pt x="790479" y="236082"/>
                  <a:pt x="824818" y="262048"/>
                  <a:pt x="841072" y="261356"/>
                </a:cubicBezTo>
                <a:cubicBezTo>
                  <a:pt x="848247" y="277811"/>
                  <a:pt x="845053" y="250444"/>
                  <a:pt x="872404" y="265382"/>
                </a:cubicBezTo>
                <a:cubicBezTo>
                  <a:pt x="884596" y="267374"/>
                  <a:pt x="889722" y="269394"/>
                  <a:pt x="899938" y="270925"/>
                </a:cubicBezTo>
                <a:cubicBezTo>
                  <a:pt x="900079" y="271345"/>
                  <a:pt x="933560" y="274145"/>
                  <a:pt x="933701" y="274565"/>
                </a:cubicBezTo>
                <a:lnTo>
                  <a:pt x="958104" y="278658"/>
                </a:lnTo>
                <a:lnTo>
                  <a:pt x="963678" y="280729"/>
                </a:lnTo>
                <a:lnTo>
                  <a:pt x="996167" y="277529"/>
                </a:lnTo>
                <a:lnTo>
                  <a:pt x="1012387" y="277350"/>
                </a:lnTo>
                <a:lnTo>
                  <a:pt x="1018139" y="274257"/>
                </a:lnTo>
                <a:cubicBezTo>
                  <a:pt x="1023705" y="272608"/>
                  <a:pt x="1030840" y="272419"/>
                  <a:pt x="1041488" y="275538"/>
                </a:cubicBezTo>
                <a:lnTo>
                  <a:pt x="1043729" y="276831"/>
                </a:lnTo>
                <a:lnTo>
                  <a:pt x="1076532" y="271239"/>
                </a:lnTo>
                <a:cubicBezTo>
                  <a:pt x="1083544" y="269462"/>
                  <a:pt x="1111552" y="278849"/>
                  <a:pt x="1117458" y="275294"/>
                </a:cubicBezTo>
                <a:cubicBezTo>
                  <a:pt x="1173364" y="280135"/>
                  <a:pt x="1207569" y="263603"/>
                  <a:pt x="1275827" y="275029"/>
                </a:cubicBezTo>
                <a:cubicBezTo>
                  <a:pt x="1321519" y="279616"/>
                  <a:pt x="1347196" y="279519"/>
                  <a:pt x="1376683" y="283128"/>
                </a:cubicBezTo>
                <a:cubicBezTo>
                  <a:pt x="1406170" y="286737"/>
                  <a:pt x="1433752" y="293140"/>
                  <a:pt x="1452749" y="296685"/>
                </a:cubicBezTo>
                <a:cubicBezTo>
                  <a:pt x="1471746" y="300230"/>
                  <a:pt x="1466619" y="301895"/>
                  <a:pt x="1490664" y="304401"/>
                </a:cubicBezTo>
                <a:cubicBezTo>
                  <a:pt x="1514709" y="306907"/>
                  <a:pt x="1573675" y="305000"/>
                  <a:pt x="1597021" y="311721"/>
                </a:cubicBezTo>
                <a:cubicBezTo>
                  <a:pt x="1622238" y="311037"/>
                  <a:pt x="1625537" y="322069"/>
                  <a:pt x="1639314" y="320753"/>
                </a:cubicBezTo>
                <a:cubicBezTo>
                  <a:pt x="1710549" y="337224"/>
                  <a:pt x="1769892" y="334296"/>
                  <a:pt x="1856583" y="331628"/>
                </a:cubicBezTo>
                <a:cubicBezTo>
                  <a:pt x="1913730" y="336509"/>
                  <a:pt x="1912698" y="339285"/>
                  <a:pt x="1937745" y="342098"/>
                </a:cubicBezTo>
                <a:cubicBezTo>
                  <a:pt x="1945390" y="344925"/>
                  <a:pt x="1949181" y="335092"/>
                  <a:pt x="1956068" y="338984"/>
                </a:cubicBezTo>
                <a:lnTo>
                  <a:pt x="1991434" y="344183"/>
                </a:lnTo>
                <a:lnTo>
                  <a:pt x="2017399" y="354323"/>
                </a:lnTo>
                <a:lnTo>
                  <a:pt x="2041804" y="360756"/>
                </a:lnTo>
                <a:lnTo>
                  <a:pt x="2071138" y="363487"/>
                </a:lnTo>
                <a:cubicBezTo>
                  <a:pt x="2080124" y="365903"/>
                  <a:pt x="2080713" y="373697"/>
                  <a:pt x="2092557" y="373570"/>
                </a:cubicBezTo>
                <a:cubicBezTo>
                  <a:pt x="2128517" y="378742"/>
                  <a:pt x="2193287" y="383225"/>
                  <a:pt x="2242182" y="388922"/>
                </a:cubicBezTo>
                <a:cubicBezTo>
                  <a:pt x="2266404" y="385527"/>
                  <a:pt x="2301142" y="392029"/>
                  <a:pt x="2311187" y="401718"/>
                </a:cubicBezTo>
                <a:cubicBezTo>
                  <a:pt x="2323182" y="404413"/>
                  <a:pt x="2352098" y="404462"/>
                  <a:pt x="2363765" y="402554"/>
                </a:cubicBezTo>
                <a:cubicBezTo>
                  <a:pt x="2374121" y="402833"/>
                  <a:pt x="2375999" y="406521"/>
                  <a:pt x="2389759" y="407955"/>
                </a:cubicBezTo>
                <a:cubicBezTo>
                  <a:pt x="2404778" y="411334"/>
                  <a:pt x="2437354" y="427346"/>
                  <a:pt x="2451497" y="432353"/>
                </a:cubicBezTo>
                <a:cubicBezTo>
                  <a:pt x="2465640" y="437360"/>
                  <a:pt x="2451256" y="432175"/>
                  <a:pt x="2474615" y="437995"/>
                </a:cubicBezTo>
                <a:cubicBezTo>
                  <a:pt x="2482949" y="439979"/>
                  <a:pt x="2481204" y="447714"/>
                  <a:pt x="2499122" y="451403"/>
                </a:cubicBezTo>
                <a:cubicBezTo>
                  <a:pt x="2517041" y="455093"/>
                  <a:pt x="2557176" y="459358"/>
                  <a:pt x="2582126" y="460132"/>
                </a:cubicBezTo>
                <a:cubicBezTo>
                  <a:pt x="2610000" y="447613"/>
                  <a:pt x="2600233" y="464657"/>
                  <a:pt x="2651203" y="448902"/>
                </a:cubicBezTo>
                <a:cubicBezTo>
                  <a:pt x="2652514" y="450917"/>
                  <a:pt x="2673343" y="450050"/>
                  <a:pt x="2694692" y="451398"/>
                </a:cubicBezTo>
                <a:cubicBezTo>
                  <a:pt x="2716041" y="452746"/>
                  <a:pt x="2761501" y="464041"/>
                  <a:pt x="2779298" y="456988"/>
                </a:cubicBezTo>
                <a:lnTo>
                  <a:pt x="2936306" y="456249"/>
                </a:lnTo>
                <a:lnTo>
                  <a:pt x="3026435" y="468085"/>
                </a:lnTo>
                <a:cubicBezTo>
                  <a:pt x="3057775" y="469980"/>
                  <a:pt x="3063039" y="478620"/>
                  <a:pt x="3083171" y="475230"/>
                </a:cubicBezTo>
                <a:cubicBezTo>
                  <a:pt x="3117108" y="477415"/>
                  <a:pt x="3095622" y="493457"/>
                  <a:pt x="3134778" y="480540"/>
                </a:cubicBezTo>
                <a:cubicBezTo>
                  <a:pt x="3124076" y="494276"/>
                  <a:pt x="3153178" y="476814"/>
                  <a:pt x="3173314" y="487873"/>
                </a:cubicBezTo>
                <a:cubicBezTo>
                  <a:pt x="3201556" y="479719"/>
                  <a:pt x="3230591" y="489990"/>
                  <a:pt x="3247734" y="491186"/>
                </a:cubicBezTo>
                <a:cubicBezTo>
                  <a:pt x="3264877" y="492382"/>
                  <a:pt x="3251612" y="496143"/>
                  <a:pt x="3276172" y="495050"/>
                </a:cubicBezTo>
                <a:lnTo>
                  <a:pt x="3310856" y="500586"/>
                </a:lnTo>
                <a:cubicBezTo>
                  <a:pt x="3309045" y="496015"/>
                  <a:pt x="3314063" y="497362"/>
                  <a:pt x="3327824" y="498077"/>
                </a:cubicBezTo>
                <a:lnTo>
                  <a:pt x="3364782" y="494003"/>
                </a:lnTo>
                <a:lnTo>
                  <a:pt x="3390144" y="498112"/>
                </a:lnTo>
                <a:cubicBezTo>
                  <a:pt x="3393544" y="497973"/>
                  <a:pt x="3417720" y="493499"/>
                  <a:pt x="3417235" y="489988"/>
                </a:cubicBezTo>
                <a:cubicBezTo>
                  <a:pt x="3443685" y="504716"/>
                  <a:pt x="3446332" y="495464"/>
                  <a:pt x="3473455" y="491710"/>
                </a:cubicBezTo>
                <a:cubicBezTo>
                  <a:pt x="3496710" y="493093"/>
                  <a:pt x="3476665" y="493558"/>
                  <a:pt x="3532861" y="495298"/>
                </a:cubicBezTo>
                <a:cubicBezTo>
                  <a:pt x="3554737" y="511467"/>
                  <a:pt x="3539011" y="483579"/>
                  <a:pt x="3581951" y="506221"/>
                </a:cubicBezTo>
                <a:cubicBezTo>
                  <a:pt x="3584053" y="504456"/>
                  <a:pt x="3610563" y="506075"/>
                  <a:pt x="3624438" y="507850"/>
                </a:cubicBezTo>
                <a:cubicBezTo>
                  <a:pt x="3638313" y="509625"/>
                  <a:pt x="3650849" y="507462"/>
                  <a:pt x="3665204" y="516874"/>
                </a:cubicBezTo>
                <a:cubicBezTo>
                  <a:pt x="3675692" y="519769"/>
                  <a:pt x="3656949" y="515532"/>
                  <a:pt x="3689747" y="520459"/>
                </a:cubicBezTo>
                <a:cubicBezTo>
                  <a:pt x="3722545" y="525386"/>
                  <a:pt x="3829449" y="542068"/>
                  <a:pt x="3861993" y="546434"/>
                </a:cubicBezTo>
                <a:cubicBezTo>
                  <a:pt x="3894537" y="550800"/>
                  <a:pt x="3871648" y="553364"/>
                  <a:pt x="3885009" y="553797"/>
                </a:cubicBezTo>
                <a:cubicBezTo>
                  <a:pt x="3898370" y="554230"/>
                  <a:pt x="3927139" y="547164"/>
                  <a:pt x="3942159" y="549034"/>
                </a:cubicBezTo>
                <a:cubicBezTo>
                  <a:pt x="3961015" y="550940"/>
                  <a:pt x="3963811" y="558241"/>
                  <a:pt x="3975129" y="557872"/>
                </a:cubicBezTo>
                <a:cubicBezTo>
                  <a:pt x="3985593" y="547655"/>
                  <a:pt x="3996704" y="547768"/>
                  <a:pt x="4014830" y="553964"/>
                </a:cubicBezTo>
                <a:cubicBezTo>
                  <a:pt x="4048643" y="556748"/>
                  <a:pt x="4048670" y="546238"/>
                  <a:pt x="4081323" y="547753"/>
                </a:cubicBezTo>
                <a:cubicBezTo>
                  <a:pt x="4095652" y="547174"/>
                  <a:pt x="4103318" y="550468"/>
                  <a:pt x="4127224" y="547194"/>
                </a:cubicBezTo>
                <a:cubicBezTo>
                  <a:pt x="4144245" y="547892"/>
                  <a:pt x="4178444" y="549648"/>
                  <a:pt x="4201489" y="539366"/>
                </a:cubicBezTo>
                <a:cubicBezTo>
                  <a:pt x="4226484" y="538057"/>
                  <a:pt x="4208332" y="537593"/>
                  <a:pt x="4235612" y="540183"/>
                </a:cubicBezTo>
                <a:cubicBezTo>
                  <a:pt x="4268938" y="540701"/>
                  <a:pt x="4282810" y="534470"/>
                  <a:pt x="4302068" y="535952"/>
                </a:cubicBezTo>
                <a:cubicBezTo>
                  <a:pt x="4314608" y="531697"/>
                  <a:pt x="4300406" y="536768"/>
                  <a:pt x="4348604" y="531427"/>
                </a:cubicBezTo>
                <a:cubicBezTo>
                  <a:pt x="4367706" y="540886"/>
                  <a:pt x="4384046" y="527950"/>
                  <a:pt x="4400391" y="529988"/>
                </a:cubicBezTo>
                <a:cubicBezTo>
                  <a:pt x="4426313" y="528954"/>
                  <a:pt x="4490025" y="529067"/>
                  <a:pt x="4513659" y="527603"/>
                </a:cubicBezTo>
                <a:cubicBezTo>
                  <a:pt x="4537293" y="526139"/>
                  <a:pt x="4512137" y="523958"/>
                  <a:pt x="4542198" y="521206"/>
                </a:cubicBezTo>
                <a:cubicBezTo>
                  <a:pt x="4597566" y="533455"/>
                  <a:pt x="4628464" y="511410"/>
                  <a:pt x="4684502" y="508712"/>
                </a:cubicBezTo>
                <a:cubicBezTo>
                  <a:pt x="4718519" y="491640"/>
                  <a:pt x="4742626" y="509374"/>
                  <a:pt x="4779821" y="496309"/>
                </a:cubicBezTo>
                <a:cubicBezTo>
                  <a:pt x="4804992" y="492314"/>
                  <a:pt x="4808648" y="496131"/>
                  <a:pt x="4822825" y="494266"/>
                </a:cubicBezTo>
                <a:cubicBezTo>
                  <a:pt x="4837002" y="492401"/>
                  <a:pt x="4852992" y="487905"/>
                  <a:pt x="4864884" y="485118"/>
                </a:cubicBezTo>
                <a:cubicBezTo>
                  <a:pt x="4871249" y="488756"/>
                  <a:pt x="4920720" y="482346"/>
                  <a:pt x="4919578" y="477542"/>
                </a:cubicBezTo>
                <a:cubicBezTo>
                  <a:pt x="4926928" y="479188"/>
                  <a:pt x="4947247" y="485560"/>
                  <a:pt x="4949541" y="477954"/>
                </a:cubicBezTo>
                <a:cubicBezTo>
                  <a:pt x="4987069" y="477873"/>
                  <a:pt x="5008152" y="476806"/>
                  <a:pt x="5040980" y="486944"/>
                </a:cubicBezTo>
                <a:cubicBezTo>
                  <a:pt x="5064311" y="490721"/>
                  <a:pt x="5048016" y="488694"/>
                  <a:pt x="5062537" y="491091"/>
                </a:cubicBezTo>
                <a:cubicBezTo>
                  <a:pt x="5077058" y="493488"/>
                  <a:pt x="5101248" y="489194"/>
                  <a:pt x="5124930" y="488624"/>
                </a:cubicBezTo>
                <a:cubicBezTo>
                  <a:pt x="5148941" y="488756"/>
                  <a:pt x="5176916" y="492838"/>
                  <a:pt x="5194697" y="494266"/>
                </a:cubicBezTo>
                <a:cubicBezTo>
                  <a:pt x="5212478" y="495694"/>
                  <a:pt x="5216720" y="495351"/>
                  <a:pt x="5231615" y="497193"/>
                </a:cubicBezTo>
                <a:cubicBezTo>
                  <a:pt x="5256471" y="493743"/>
                  <a:pt x="5277358" y="495561"/>
                  <a:pt x="5295973" y="502936"/>
                </a:cubicBezTo>
                <a:cubicBezTo>
                  <a:pt x="5310458" y="504829"/>
                  <a:pt x="5303034" y="509138"/>
                  <a:pt x="5313760" y="510935"/>
                </a:cubicBezTo>
                <a:cubicBezTo>
                  <a:pt x="5324486" y="512732"/>
                  <a:pt x="5331325" y="504608"/>
                  <a:pt x="5360330" y="506574"/>
                </a:cubicBezTo>
                <a:cubicBezTo>
                  <a:pt x="5370649" y="506971"/>
                  <a:pt x="5370304" y="514592"/>
                  <a:pt x="5392341" y="515697"/>
                </a:cubicBezTo>
                <a:cubicBezTo>
                  <a:pt x="5414378" y="516802"/>
                  <a:pt x="5502983" y="521559"/>
                  <a:pt x="5535415" y="522731"/>
                </a:cubicBezTo>
                <a:cubicBezTo>
                  <a:pt x="5567847" y="523903"/>
                  <a:pt x="5554717" y="520685"/>
                  <a:pt x="5570264" y="520350"/>
                </a:cubicBezTo>
                <a:cubicBezTo>
                  <a:pt x="5585811" y="520015"/>
                  <a:pt x="5604204" y="511612"/>
                  <a:pt x="5628698" y="520719"/>
                </a:cubicBezTo>
                <a:cubicBezTo>
                  <a:pt x="5647020" y="515874"/>
                  <a:pt x="5647491" y="526993"/>
                  <a:pt x="5667807" y="529861"/>
                </a:cubicBezTo>
                <a:cubicBezTo>
                  <a:pt x="5679016" y="533919"/>
                  <a:pt x="5693046" y="532742"/>
                  <a:pt x="5702300" y="535541"/>
                </a:cubicBezTo>
                <a:cubicBezTo>
                  <a:pt x="5711554" y="538340"/>
                  <a:pt x="5718870" y="538844"/>
                  <a:pt x="5725716" y="541891"/>
                </a:cubicBezTo>
                <a:cubicBezTo>
                  <a:pt x="5732562" y="544938"/>
                  <a:pt x="5734643" y="551045"/>
                  <a:pt x="5743374" y="553823"/>
                </a:cubicBezTo>
                <a:cubicBezTo>
                  <a:pt x="5752105" y="556601"/>
                  <a:pt x="5765759" y="561491"/>
                  <a:pt x="5775722" y="563322"/>
                </a:cubicBezTo>
                <a:cubicBezTo>
                  <a:pt x="5785685" y="565153"/>
                  <a:pt x="5784173" y="562319"/>
                  <a:pt x="5803154" y="564811"/>
                </a:cubicBezTo>
                <a:cubicBezTo>
                  <a:pt x="5834093" y="570132"/>
                  <a:pt x="5861956" y="573987"/>
                  <a:pt x="5896753" y="573511"/>
                </a:cubicBezTo>
                <a:cubicBezTo>
                  <a:pt x="5903276" y="583218"/>
                  <a:pt x="5913663" y="578812"/>
                  <a:pt x="5927554" y="573675"/>
                </a:cubicBezTo>
                <a:cubicBezTo>
                  <a:pt x="5953522" y="580755"/>
                  <a:pt x="5997380" y="586240"/>
                  <a:pt x="6041802" y="602069"/>
                </a:cubicBezTo>
                <a:cubicBezTo>
                  <a:pt x="6060710" y="611771"/>
                  <a:pt x="6064884" y="613437"/>
                  <a:pt x="6078434" y="616108"/>
                </a:cubicBezTo>
                <a:lnTo>
                  <a:pt x="6096000" y="619448"/>
                </a:lnTo>
                <a:lnTo>
                  <a:pt x="6096000" y="5455552"/>
                </a:lnTo>
                <a:lnTo>
                  <a:pt x="6069997" y="5451207"/>
                </a:lnTo>
                <a:cubicBezTo>
                  <a:pt x="6053823" y="5455294"/>
                  <a:pt x="6044686" y="5455132"/>
                  <a:pt x="6037984" y="5444964"/>
                </a:cubicBezTo>
                <a:cubicBezTo>
                  <a:pt x="5998377" y="5442843"/>
                  <a:pt x="5957550" y="5417208"/>
                  <a:pt x="5932185" y="5429303"/>
                </a:cubicBezTo>
                <a:cubicBezTo>
                  <a:pt x="5933795" y="5407890"/>
                  <a:pt x="5919598" y="5415926"/>
                  <a:pt x="5891978" y="5410773"/>
                </a:cubicBezTo>
                <a:cubicBezTo>
                  <a:pt x="5872223" y="5404775"/>
                  <a:pt x="5829555" y="5392164"/>
                  <a:pt x="5813654" y="5386399"/>
                </a:cubicBezTo>
                <a:cubicBezTo>
                  <a:pt x="5797753" y="5380634"/>
                  <a:pt x="5785570" y="5384842"/>
                  <a:pt x="5769613" y="5379294"/>
                </a:cubicBezTo>
                <a:cubicBezTo>
                  <a:pt x="5776777" y="5360980"/>
                  <a:pt x="5681621" y="5373475"/>
                  <a:pt x="5717914" y="5360029"/>
                </a:cubicBezTo>
                <a:cubicBezTo>
                  <a:pt x="5690732" y="5349118"/>
                  <a:pt x="5700727" y="5354575"/>
                  <a:pt x="5686355" y="5359511"/>
                </a:cubicBezTo>
                <a:cubicBezTo>
                  <a:pt x="5652173" y="5354756"/>
                  <a:pt x="5649150" y="5353330"/>
                  <a:pt x="5609707" y="5357833"/>
                </a:cubicBezTo>
                <a:cubicBezTo>
                  <a:pt x="5592195" y="5357127"/>
                  <a:pt x="5585993" y="5354659"/>
                  <a:pt x="5570413" y="5353209"/>
                </a:cubicBezTo>
                <a:cubicBezTo>
                  <a:pt x="5554833" y="5351759"/>
                  <a:pt x="5546238" y="5352814"/>
                  <a:pt x="5516227" y="5349136"/>
                </a:cubicBezTo>
                <a:cubicBezTo>
                  <a:pt x="5492490" y="5344525"/>
                  <a:pt x="5475257" y="5345814"/>
                  <a:pt x="5456088" y="5343158"/>
                </a:cubicBezTo>
                <a:cubicBezTo>
                  <a:pt x="5436918" y="5340503"/>
                  <a:pt x="5425237" y="5336331"/>
                  <a:pt x="5401214" y="5333202"/>
                </a:cubicBezTo>
                <a:cubicBezTo>
                  <a:pt x="5380590" y="5324458"/>
                  <a:pt x="5302803" y="5345416"/>
                  <a:pt x="5287223" y="5319212"/>
                </a:cubicBezTo>
                <a:cubicBezTo>
                  <a:pt x="5230819" y="5324494"/>
                  <a:pt x="5214860" y="5313910"/>
                  <a:pt x="5168498" y="5309267"/>
                </a:cubicBezTo>
                <a:cubicBezTo>
                  <a:pt x="5123665" y="5304413"/>
                  <a:pt x="5118021" y="5307363"/>
                  <a:pt x="5071189" y="5294765"/>
                </a:cubicBezTo>
                <a:cubicBezTo>
                  <a:pt x="5034607" y="5282205"/>
                  <a:pt x="5014978" y="5278240"/>
                  <a:pt x="4972297" y="5275521"/>
                </a:cubicBezTo>
                <a:cubicBezTo>
                  <a:pt x="4969126" y="5282935"/>
                  <a:pt x="4918210" y="5268072"/>
                  <a:pt x="4909975" y="5265882"/>
                </a:cubicBezTo>
                <a:cubicBezTo>
                  <a:pt x="4910918" y="5270758"/>
                  <a:pt x="4884027" y="5272900"/>
                  <a:pt x="4877057" y="5268795"/>
                </a:cubicBezTo>
                <a:cubicBezTo>
                  <a:pt x="4815399" y="5271659"/>
                  <a:pt x="4796579" y="5290311"/>
                  <a:pt x="4750368" y="5280515"/>
                </a:cubicBezTo>
                <a:cubicBezTo>
                  <a:pt x="4714297" y="5280446"/>
                  <a:pt x="4716019" y="5289985"/>
                  <a:pt x="4664197" y="5289876"/>
                </a:cubicBezTo>
                <a:cubicBezTo>
                  <a:pt x="4642396" y="5294034"/>
                  <a:pt x="4648926" y="5285802"/>
                  <a:pt x="4621801" y="5286109"/>
                </a:cubicBezTo>
                <a:cubicBezTo>
                  <a:pt x="4587181" y="5303707"/>
                  <a:pt x="4550367" y="5292240"/>
                  <a:pt x="4501450" y="5291718"/>
                </a:cubicBezTo>
                <a:cubicBezTo>
                  <a:pt x="4441618" y="5290413"/>
                  <a:pt x="4391602" y="5297669"/>
                  <a:pt x="4339538" y="5289896"/>
                </a:cubicBezTo>
                <a:cubicBezTo>
                  <a:pt x="4320399" y="5296143"/>
                  <a:pt x="4294824" y="5304547"/>
                  <a:pt x="4273798" y="5293687"/>
                </a:cubicBezTo>
                <a:cubicBezTo>
                  <a:pt x="4218595" y="5295417"/>
                  <a:pt x="4225039" y="5300366"/>
                  <a:pt x="4204001" y="5294046"/>
                </a:cubicBezTo>
                <a:cubicBezTo>
                  <a:pt x="4162118" y="5296469"/>
                  <a:pt x="4168874" y="5290927"/>
                  <a:pt x="4131013" y="5287923"/>
                </a:cubicBezTo>
                <a:cubicBezTo>
                  <a:pt x="4100184" y="5283304"/>
                  <a:pt x="4115521" y="5283729"/>
                  <a:pt x="4087000" y="5283169"/>
                </a:cubicBezTo>
                <a:cubicBezTo>
                  <a:pt x="4060034" y="5291706"/>
                  <a:pt x="4041568" y="5281154"/>
                  <a:pt x="4034328" y="5278941"/>
                </a:cubicBezTo>
                <a:cubicBezTo>
                  <a:pt x="4008845" y="5280382"/>
                  <a:pt x="3971113" y="5268624"/>
                  <a:pt x="3975385" y="5283804"/>
                </a:cubicBezTo>
                <a:cubicBezTo>
                  <a:pt x="3939593" y="5263231"/>
                  <a:pt x="3940927" y="5284115"/>
                  <a:pt x="3902682" y="5278816"/>
                </a:cubicBezTo>
                <a:cubicBezTo>
                  <a:pt x="3882526" y="5271283"/>
                  <a:pt x="3856417" y="5267233"/>
                  <a:pt x="3843763" y="5276642"/>
                </a:cubicBezTo>
                <a:cubicBezTo>
                  <a:pt x="3766863" y="5264696"/>
                  <a:pt x="3813381" y="5261088"/>
                  <a:pt x="3734981" y="5248544"/>
                </a:cubicBezTo>
                <a:cubicBezTo>
                  <a:pt x="3694311" y="5242227"/>
                  <a:pt x="3633976" y="5239795"/>
                  <a:pt x="3602355" y="5230777"/>
                </a:cubicBezTo>
                <a:cubicBezTo>
                  <a:pt x="3570735" y="5221759"/>
                  <a:pt x="3562983" y="5225833"/>
                  <a:pt x="3538517" y="5219315"/>
                </a:cubicBezTo>
                <a:cubicBezTo>
                  <a:pt x="3514052" y="5212798"/>
                  <a:pt x="3482747" y="5212305"/>
                  <a:pt x="3463058" y="5208965"/>
                </a:cubicBezTo>
                <a:cubicBezTo>
                  <a:pt x="3443369" y="5205624"/>
                  <a:pt x="3422900" y="5197673"/>
                  <a:pt x="3420380" y="5199276"/>
                </a:cubicBezTo>
                <a:cubicBezTo>
                  <a:pt x="3380714" y="5190779"/>
                  <a:pt x="3368868" y="5201274"/>
                  <a:pt x="3345184" y="5183516"/>
                </a:cubicBezTo>
                <a:cubicBezTo>
                  <a:pt x="3324916" y="5181274"/>
                  <a:pt x="3320333" y="5179327"/>
                  <a:pt x="3298771" y="5178904"/>
                </a:cubicBezTo>
                <a:cubicBezTo>
                  <a:pt x="3277209" y="5178481"/>
                  <a:pt x="3245843" y="5181014"/>
                  <a:pt x="3215809" y="5180977"/>
                </a:cubicBezTo>
                <a:cubicBezTo>
                  <a:pt x="3184688" y="5182696"/>
                  <a:pt x="3183910" y="5199151"/>
                  <a:pt x="3154917" y="5182487"/>
                </a:cubicBezTo>
                <a:cubicBezTo>
                  <a:pt x="3155210" y="5186026"/>
                  <a:pt x="3140142" y="5187176"/>
                  <a:pt x="3136265" y="5187060"/>
                </a:cubicBezTo>
                <a:lnTo>
                  <a:pt x="3105563" y="5188768"/>
                </a:lnTo>
                <a:lnTo>
                  <a:pt x="3102974" y="5183180"/>
                </a:lnTo>
                <a:cubicBezTo>
                  <a:pt x="3091506" y="5180875"/>
                  <a:pt x="3071814" y="5186387"/>
                  <a:pt x="3060354" y="5187376"/>
                </a:cubicBezTo>
                <a:lnTo>
                  <a:pt x="3034213" y="5189113"/>
                </a:lnTo>
                <a:lnTo>
                  <a:pt x="3024272" y="5188328"/>
                </a:lnTo>
                <a:lnTo>
                  <a:pt x="3020033" y="5188388"/>
                </a:lnTo>
                <a:lnTo>
                  <a:pt x="3009083" y="5184215"/>
                </a:lnTo>
                <a:cubicBezTo>
                  <a:pt x="2998901" y="5183170"/>
                  <a:pt x="2991286" y="5176456"/>
                  <a:pt x="2985198" y="5175435"/>
                </a:cubicBezTo>
                <a:cubicBezTo>
                  <a:pt x="2979110" y="5174414"/>
                  <a:pt x="2977314" y="5182166"/>
                  <a:pt x="2972552" y="5178092"/>
                </a:cubicBezTo>
                <a:cubicBezTo>
                  <a:pt x="2978585" y="5175121"/>
                  <a:pt x="2969122" y="5172700"/>
                  <a:pt x="2964948" y="5170542"/>
                </a:cubicBezTo>
                <a:lnTo>
                  <a:pt x="2927081" y="5167883"/>
                </a:lnTo>
                <a:cubicBezTo>
                  <a:pt x="2881315" y="5170765"/>
                  <a:pt x="2897505" y="5157632"/>
                  <a:pt x="2883507" y="5165948"/>
                </a:cubicBezTo>
                <a:cubicBezTo>
                  <a:pt x="2848802" y="5172562"/>
                  <a:pt x="2841183" y="5172540"/>
                  <a:pt x="2828808" y="5171024"/>
                </a:cubicBezTo>
                <a:cubicBezTo>
                  <a:pt x="2789723" y="5176358"/>
                  <a:pt x="2783598" y="5178552"/>
                  <a:pt x="2733350" y="5182954"/>
                </a:cubicBezTo>
                <a:cubicBezTo>
                  <a:pt x="2705294" y="5195484"/>
                  <a:pt x="2697276" y="5196299"/>
                  <a:pt x="2676026" y="5201528"/>
                </a:cubicBezTo>
                <a:cubicBezTo>
                  <a:pt x="2649850" y="5209688"/>
                  <a:pt x="2656777" y="5215631"/>
                  <a:pt x="2624966" y="5219503"/>
                </a:cubicBezTo>
                <a:cubicBezTo>
                  <a:pt x="2608822" y="5223802"/>
                  <a:pt x="2596717" y="5233960"/>
                  <a:pt x="2586657" y="5237693"/>
                </a:cubicBezTo>
                <a:cubicBezTo>
                  <a:pt x="2576598" y="5241426"/>
                  <a:pt x="2572560" y="5240215"/>
                  <a:pt x="2555604" y="5242950"/>
                </a:cubicBezTo>
                <a:cubicBezTo>
                  <a:pt x="2544327" y="5242024"/>
                  <a:pt x="2507818" y="5241999"/>
                  <a:pt x="2501014" y="5243732"/>
                </a:cubicBezTo>
                <a:cubicBezTo>
                  <a:pt x="2481627" y="5253849"/>
                  <a:pt x="2464234" y="5242512"/>
                  <a:pt x="2430333" y="5242347"/>
                </a:cubicBezTo>
                <a:lnTo>
                  <a:pt x="2390297" y="5243718"/>
                </a:lnTo>
                <a:cubicBezTo>
                  <a:pt x="2383025" y="5238323"/>
                  <a:pt x="2325738" y="5236407"/>
                  <a:pt x="2321676" y="5229096"/>
                </a:cubicBezTo>
                <a:cubicBezTo>
                  <a:pt x="2300682" y="5221752"/>
                  <a:pt x="2300605" y="5203239"/>
                  <a:pt x="2268081" y="5196194"/>
                </a:cubicBezTo>
                <a:cubicBezTo>
                  <a:pt x="2250549" y="5189151"/>
                  <a:pt x="2260291" y="5206888"/>
                  <a:pt x="2216485" y="5186836"/>
                </a:cubicBezTo>
                <a:cubicBezTo>
                  <a:pt x="2176812" y="5155811"/>
                  <a:pt x="2009284" y="5133290"/>
                  <a:pt x="2001494" y="5079343"/>
                </a:cubicBezTo>
                <a:cubicBezTo>
                  <a:pt x="1930452" y="5061834"/>
                  <a:pt x="1990088" y="5062662"/>
                  <a:pt x="1894629" y="5047832"/>
                </a:cubicBezTo>
                <a:cubicBezTo>
                  <a:pt x="1809963" y="5035276"/>
                  <a:pt x="1557661" y="5013588"/>
                  <a:pt x="1500237" y="4994679"/>
                </a:cubicBezTo>
                <a:cubicBezTo>
                  <a:pt x="1422590" y="4985100"/>
                  <a:pt x="1462550" y="4984560"/>
                  <a:pt x="1428745" y="4990358"/>
                </a:cubicBezTo>
                <a:cubicBezTo>
                  <a:pt x="1371818" y="4998904"/>
                  <a:pt x="1368586" y="4981591"/>
                  <a:pt x="1331117" y="4982813"/>
                </a:cubicBezTo>
                <a:cubicBezTo>
                  <a:pt x="1275392" y="4969813"/>
                  <a:pt x="1167811" y="4963517"/>
                  <a:pt x="1094400" y="4949677"/>
                </a:cubicBezTo>
                <a:cubicBezTo>
                  <a:pt x="1032555" y="4940283"/>
                  <a:pt x="1020613" y="4926459"/>
                  <a:pt x="960420" y="4921601"/>
                </a:cubicBezTo>
                <a:cubicBezTo>
                  <a:pt x="926461" y="4913284"/>
                  <a:pt x="907935" y="4932317"/>
                  <a:pt x="890651" y="4899776"/>
                </a:cubicBezTo>
                <a:cubicBezTo>
                  <a:pt x="868932" y="4886871"/>
                  <a:pt x="828943" y="4886321"/>
                  <a:pt x="792786" y="4879490"/>
                </a:cubicBezTo>
                <a:cubicBezTo>
                  <a:pt x="774601" y="4877972"/>
                  <a:pt x="755410" y="4883422"/>
                  <a:pt x="715957" y="4873155"/>
                </a:cubicBezTo>
                <a:cubicBezTo>
                  <a:pt x="685950" y="4865367"/>
                  <a:pt x="651097" y="4849744"/>
                  <a:pt x="647625" y="4870967"/>
                </a:cubicBezTo>
                <a:cubicBezTo>
                  <a:pt x="617175" y="4843306"/>
                  <a:pt x="628363" y="4862320"/>
                  <a:pt x="588833" y="4861867"/>
                </a:cubicBezTo>
                <a:cubicBezTo>
                  <a:pt x="485840" y="4832827"/>
                  <a:pt x="444489" y="4851587"/>
                  <a:pt x="366769" y="4836563"/>
                </a:cubicBezTo>
                <a:cubicBezTo>
                  <a:pt x="347086" y="4818158"/>
                  <a:pt x="343282" y="4863016"/>
                  <a:pt x="293285" y="4819988"/>
                </a:cubicBezTo>
                <a:cubicBezTo>
                  <a:pt x="289569" y="4822136"/>
                  <a:pt x="267030" y="4799681"/>
                  <a:pt x="251789" y="4793960"/>
                </a:cubicBezTo>
                <a:cubicBezTo>
                  <a:pt x="236548" y="4788239"/>
                  <a:pt x="215411" y="4786648"/>
                  <a:pt x="201835" y="4785664"/>
                </a:cubicBezTo>
                <a:cubicBezTo>
                  <a:pt x="188258" y="4784679"/>
                  <a:pt x="186209" y="4788050"/>
                  <a:pt x="170329" y="4788050"/>
                </a:cubicBezTo>
                <a:cubicBezTo>
                  <a:pt x="154448" y="4788050"/>
                  <a:pt x="132774" y="4775085"/>
                  <a:pt x="103478" y="4797957"/>
                </a:cubicBezTo>
                <a:cubicBezTo>
                  <a:pt x="89551" y="4796239"/>
                  <a:pt x="97852" y="4783571"/>
                  <a:pt x="86767" y="4777747"/>
                </a:cubicBezTo>
                <a:cubicBezTo>
                  <a:pt x="81225" y="4774835"/>
                  <a:pt x="72809" y="4772046"/>
                  <a:pt x="63762" y="4769537"/>
                </a:cubicBezTo>
                <a:lnTo>
                  <a:pt x="37001" y="4763022"/>
                </a:lnTo>
                <a:lnTo>
                  <a:pt x="37482" y="4761597"/>
                </a:lnTo>
                <a:cubicBezTo>
                  <a:pt x="35277" y="4760236"/>
                  <a:pt x="31697" y="4759001"/>
                  <a:pt x="30394" y="4758901"/>
                </a:cubicBezTo>
                <a:cubicBezTo>
                  <a:pt x="29091" y="4758801"/>
                  <a:pt x="30066" y="4759837"/>
                  <a:pt x="36971" y="4763015"/>
                </a:cubicBezTo>
                <a:lnTo>
                  <a:pt x="37001" y="4763022"/>
                </a:lnTo>
                <a:lnTo>
                  <a:pt x="36315" y="4765055"/>
                </a:lnTo>
                <a:cubicBezTo>
                  <a:pt x="32115" y="4765663"/>
                  <a:pt x="22886" y="4765389"/>
                  <a:pt x="4975" y="4763227"/>
                </a:cubicBezTo>
                <a:lnTo>
                  <a:pt x="0" y="476242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866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F59054-3394-4D87-8BD0-A28DCD47F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BA5C33-8A8F-6979-BFBE-2271DD052A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28" r="20380" b="2"/>
          <a:stretch/>
        </p:blipFill>
        <p:spPr>
          <a:xfrm>
            <a:off x="7381653" y="10"/>
            <a:ext cx="4810347" cy="6857990"/>
          </a:xfrm>
          <a:custGeom>
            <a:avLst/>
            <a:gdLst/>
            <a:ahLst/>
            <a:cxnLst/>
            <a:rect l="l" t="t" r="r" b="b"/>
            <a:pathLst>
              <a:path w="4817171" h="6858000">
                <a:moveTo>
                  <a:pt x="22751" y="0"/>
                </a:moveTo>
                <a:lnTo>
                  <a:pt x="4817171" y="0"/>
                </a:lnTo>
                <a:lnTo>
                  <a:pt x="4817171" y="6858000"/>
                </a:lnTo>
                <a:lnTo>
                  <a:pt x="0" y="6858000"/>
                </a:lnTo>
                <a:lnTo>
                  <a:pt x="6679" y="6845555"/>
                </a:lnTo>
                <a:cubicBezTo>
                  <a:pt x="496584" y="5886487"/>
                  <a:pt x="786702" y="4695963"/>
                  <a:pt x="786702" y="3406233"/>
                </a:cubicBezTo>
                <a:cubicBezTo>
                  <a:pt x="786702" y="2215714"/>
                  <a:pt x="539501" y="1109724"/>
                  <a:pt x="116147" y="192283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53D13-4C5F-A962-61C1-DF1DDA27FB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32" r="-2" b="14307"/>
          <a:stretch/>
        </p:blipFill>
        <p:spPr>
          <a:xfrm>
            <a:off x="313638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D103FF-61F1-E506-D5D9-DAC404B48B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86" r="2" b="1760"/>
          <a:stretch/>
        </p:blipFill>
        <p:spPr>
          <a:xfrm>
            <a:off x="3189428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FE0ABA9-CAF1-4816-837D-5F28AAA08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BC8B9C14-70F0-4F42-85FF-0DD3D5A5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A44A8-981D-7DBE-C613-328F4DD3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2807208" cy="1325563"/>
          </a:xfrm>
        </p:spPr>
        <p:txBody>
          <a:bodyPr>
            <a:normAutofit/>
          </a:bodyPr>
          <a:lstStyle/>
          <a:p>
            <a:r>
              <a:rPr lang="en-RO" sz="2800" dirty="0"/>
              <a:t>Other objects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685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CA4828-5743-3785-F074-D0578E994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568"/>
            <a:ext cx="2807208" cy="39227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1611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BD22-DB6C-1234-E05E-2E1B36C9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App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DAFE1-8868-29B8-C915-AF6866AA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/>
              <a:t>The app is designed as a multiplayer game where players can meet and interact with each other</a:t>
            </a:r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r>
              <a:rPr lang="en-RO" dirty="0"/>
              <a:t>For th</a:t>
            </a:r>
            <a:r>
              <a:rPr lang="en-GB" dirty="0"/>
              <a:t>is</a:t>
            </a:r>
            <a:r>
              <a:rPr lang="en-RO" dirty="0"/>
              <a:t> we are using a server application, build from unity as “dedicated server” and client application, of “windows/mac/linux” types. </a:t>
            </a:r>
            <a:r>
              <a:rPr lang="en-RO"/>
              <a:t>The same code is used for both systems, and it detects whether or not it should start as a host (in server mode), or as a client and connect to it.</a:t>
            </a:r>
          </a:p>
        </p:txBody>
      </p:sp>
    </p:spTree>
    <p:extLst>
      <p:ext uri="{BB962C8B-B14F-4D97-AF65-F5344CB8AC3E}">
        <p14:creationId xmlns:p14="http://schemas.microsoft.com/office/powerpoint/2010/main" val="290824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172</Words>
  <Application>Microsoft Macintosh PowerPoint</Application>
  <PresentationFormat>Widescreen</PresentationFormat>
  <Paragraphs>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Office Theme</vt:lpstr>
      <vt:lpstr>Virtual Meet</vt:lpstr>
      <vt:lpstr>Virtual Meet</vt:lpstr>
      <vt:lpstr>Modelling - Environment</vt:lpstr>
      <vt:lpstr>Characters</vt:lpstr>
      <vt:lpstr>Room environment</vt:lpstr>
      <vt:lpstr>Furniture</vt:lpstr>
      <vt:lpstr>Other objects</vt:lpstr>
      <vt:lpstr>App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Meet</dc:title>
  <dc:creator>Stefan Alexandru</dc:creator>
  <cp:lastModifiedBy>Stefan Alexandru</cp:lastModifiedBy>
  <cp:revision>1</cp:revision>
  <dcterms:created xsi:type="dcterms:W3CDTF">2023-11-26T19:25:51Z</dcterms:created>
  <dcterms:modified xsi:type="dcterms:W3CDTF">2023-11-26T20:09:01Z</dcterms:modified>
</cp:coreProperties>
</file>