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b23c4481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b23c4481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b23c4481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b23c4481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b23c4481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b23c4481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b2af5b3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b2af5b3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b23c4481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b23c4481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b2af5b37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b2af5b37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b2af5b37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b2af5b37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8500" y="2267850"/>
            <a:ext cx="8520600" cy="12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>
                <a:latin typeface="Comfortaa"/>
                <a:ea typeface="Comfortaa"/>
                <a:cs typeface="Comfortaa"/>
                <a:sym typeface="Comfortaa"/>
              </a:rPr>
              <a:t>Anbur AI</a:t>
            </a:r>
            <a:endParaRPr b="1" sz="6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229575" y="-196750"/>
            <a:ext cx="596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538" y="735225"/>
            <a:ext cx="1719025" cy="17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50" y="4515050"/>
            <a:ext cx="9144000" cy="628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66000" y="4598450"/>
            <a:ext cx="860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Автор: Бендерский Стефан</a:t>
            </a:r>
            <a:endParaRPr sz="18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519825" y="45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latin typeface="Comfortaa"/>
                <a:ea typeface="Comfortaa"/>
                <a:cs typeface="Comfortaa"/>
                <a:sym typeface="Comfortaa"/>
              </a:rPr>
              <a:t>&gt; Описание</a:t>
            </a:r>
            <a:endParaRPr sz="32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70575" y="1152475"/>
            <a:ext cx="63261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Проект представляет из себя нейронную сеть архитектуры Перцетпрон, способную распознавать символы анбур азбуки.</a:t>
            </a:r>
            <a:endParaRPr sz="1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3738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 title="Background.png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602176" y="288925"/>
            <a:ext cx="5438249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000000">
                <a:alpha val="30000"/>
              </a:srgbClr>
            </a:outerShdw>
          </a:effectLst>
        </p:spPr>
      </p:pic>
      <p:pic>
        <p:nvPicPr>
          <p:cNvPr id="67" name="Google Shape;67;p14" title="322a7e46-720b-51ba-b8fc-81f9c64d602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350" y="2267900"/>
            <a:ext cx="3599424" cy="26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519825" y="45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latin typeface="Comfortaa"/>
                <a:ea typeface="Comfortaa"/>
                <a:cs typeface="Comfortaa"/>
                <a:sym typeface="Comfortaa"/>
              </a:rPr>
              <a:t>&gt; Цель и задачи</a:t>
            </a:r>
            <a:endParaRPr sz="32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570575" y="1152475"/>
            <a:ext cx="6046500" cy="391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Цель:</a:t>
            </a:r>
            <a:r>
              <a:rPr lang="ru" sz="1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разработать нейронную сеть архитектуры Перцептрон, способную </a:t>
            </a:r>
            <a:r>
              <a:rPr lang="ru" sz="1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распознавать</a:t>
            </a:r>
            <a:r>
              <a:rPr lang="ru" sz="1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символы Анбур азбуки.</a:t>
            </a:r>
            <a:endParaRPr sz="1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Задачи:</a:t>
            </a:r>
            <a:endParaRPr b="1"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Comfortaa"/>
              <a:buAutoNum type="arabicParenR"/>
            </a:pPr>
            <a:r>
              <a:rPr lang="ru" sz="1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Создать нейросеть.</a:t>
            </a:r>
            <a:endParaRPr sz="1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Comfortaa"/>
              <a:buAutoNum type="arabicParenR"/>
            </a:pPr>
            <a:r>
              <a:rPr lang="ru" sz="1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Создать массив данных для обучения нейросети</a:t>
            </a:r>
            <a:endParaRPr sz="1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Comfortaa"/>
              <a:buAutoNum type="arabicParenR"/>
            </a:pPr>
            <a:r>
              <a:rPr lang="ru" sz="19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Создать простой консольный интерфейс для возможности взаимодействовать с нейросетью.</a:t>
            </a:r>
            <a:endParaRPr sz="1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0" y="0"/>
            <a:ext cx="3738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 title="Background.png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602176" y="288925"/>
            <a:ext cx="5438249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519825" y="45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latin typeface="Comfortaa"/>
                <a:ea typeface="Comfortaa"/>
                <a:cs typeface="Comfortaa"/>
                <a:sym typeface="Comfortaa"/>
              </a:rPr>
              <a:t>&gt; Функционал</a:t>
            </a:r>
            <a:endParaRPr sz="32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570575" y="1152475"/>
            <a:ext cx="6046500" cy="391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mfortaa"/>
              <a:buChar char="-"/>
            </a:pP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Распознавание 27 символа алфавита анбур.</a:t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mfortaa"/>
              <a:buChar char="-"/>
            </a:pP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Обучение нейросети.</a:t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mfortaa"/>
              <a:buChar char="-"/>
            </a:pP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Вывод аналитики обучения.</a:t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0" y="0"/>
            <a:ext cx="3738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 title="Background.png"/>
          <p:cNvPicPr preferRelativeResize="0"/>
          <p:nvPr/>
        </p:nvPicPr>
        <p:blipFill>
          <a:blip r:embed="rId3">
            <a:alphaModFix amt="30000"/>
          </a:blip>
          <a:stretch>
            <a:fillRect/>
          </a:stretch>
        </p:blipFill>
        <p:spPr>
          <a:xfrm>
            <a:off x="3602176" y="288925"/>
            <a:ext cx="5438249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7620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519825" y="45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latin typeface="Comfortaa"/>
                <a:ea typeface="Comfortaa"/>
                <a:cs typeface="Comfortaa"/>
                <a:sym typeface="Comfortaa"/>
              </a:rPr>
              <a:t>&gt; Реализация</a:t>
            </a:r>
            <a:endParaRPr sz="32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570575" y="1152475"/>
            <a:ext cx="8363100" cy="391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Проект включает в себя:</a:t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1) Класс классифицирующей нейросети - Perceptron, воспроизводит работу и обучения нейросети.</a:t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2) Обучение с использованием алгоритма обратного распространения.</a:t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3) Массив данных для обучения нейросети состоящий из различных изображений символов Анбур азбуки</a:t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4) Интерфейс, при помощи которого можно будет взаимодействовать с нейросетью.</a:t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0" y="0"/>
            <a:ext cx="3738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519825" y="45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latin typeface="Comfortaa"/>
                <a:ea typeface="Comfortaa"/>
                <a:cs typeface="Comfortaa"/>
                <a:sym typeface="Comfortaa"/>
              </a:rPr>
              <a:t>&gt; Технологии</a:t>
            </a:r>
            <a:endParaRPr sz="32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570575" y="1152475"/>
            <a:ext cx="5325900" cy="391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mfortaa"/>
              <a:buChar char="-"/>
            </a:pP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Нейросеть имеет архитектуру Перцептрон.</a:t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mfortaa"/>
              <a:buChar char="-"/>
            </a:pP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Нейросеть написана на языке </a:t>
            </a: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программирования</a:t>
            </a: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Python 3.12</a:t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mfortaa"/>
              <a:buChar char="-"/>
            </a:pP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Для реализации работы нейросети используется </a:t>
            </a: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библиотека</a:t>
            </a: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 Numpy.</a:t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Comfortaa"/>
              <a:buChar char="-"/>
            </a:pPr>
            <a:r>
              <a:rPr lang="ru" sz="2000">
                <a:solidFill>
                  <a:srgbClr val="434343"/>
                </a:solidFill>
                <a:latin typeface="Comfortaa"/>
                <a:ea typeface="Comfortaa"/>
                <a:cs typeface="Comfortaa"/>
                <a:sym typeface="Comfortaa"/>
              </a:rPr>
              <a:t>Для аналитики обучения использована библиотека matplotlib. </a:t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0" y="0"/>
            <a:ext cx="3738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5650" y="905975"/>
            <a:ext cx="3364775" cy="375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19825" y="45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latin typeface="Comfortaa"/>
                <a:ea typeface="Comfortaa"/>
                <a:cs typeface="Comfortaa"/>
                <a:sym typeface="Comfortaa"/>
              </a:rPr>
              <a:t>&gt; Скриншоты работы</a:t>
            </a:r>
            <a:endParaRPr sz="32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0" y="0"/>
            <a:ext cx="3738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675" y="1258900"/>
            <a:ext cx="57340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519825" y="45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>
                <a:latin typeface="Comfortaa"/>
                <a:ea typeface="Comfortaa"/>
                <a:cs typeface="Comfortaa"/>
                <a:sym typeface="Comfortaa"/>
              </a:rPr>
              <a:t>&gt; Скриншоты работы</a:t>
            </a:r>
            <a:endParaRPr sz="322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0" y="0"/>
            <a:ext cx="3738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75" y="1028075"/>
            <a:ext cx="55054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